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2.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3.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4.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5.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92" r:id="rId4"/>
    <p:sldMasterId id="2147483692" r:id="rId5"/>
    <p:sldMasterId id="2147483711" r:id="rId6"/>
    <p:sldMasterId id="2147483762" r:id="rId7"/>
    <p:sldMasterId id="2147483775" r:id="rId8"/>
    <p:sldMasterId id="2147483660" r:id="rId9"/>
  </p:sldMasterIdLst>
  <p:notesMasterIdLst>
    <p:notesMasterId r:id="rId30"/>
  </p:notesMasterIdLst>
  <p:sldIdLst>
    <p:sldId id="2147483613" r:id="rId10"/>
    <p:sldId id="2147482572" r:id="rId11"/>
    <p:sldId id="2147483570" r:id="rId12"/>
    <p:sldId id="2147479092" r:id="rId13"/>
    <p:sldId id="256" r:id="rId14"/>
    <p:sldId id="2147470030" r:id="rId15"/>
    <p:sldId id="261" r:id="rId16"/>
    <p:sldId id="282" r:id="rId17"/>
    <p:sldId id="257" r:id="rId18"/>
    <p:sldId id="258" r:id="rId19"/>
    <p:sldId id="2147483578" r:id="rId20"/>
    <p:sldId id="2147483645" r:id="rId21"/>
    <p:sldId id="298" r:id="rId22"/>
    <p:sldId id="2147483572" r:id="rId23"/>
    <p:sldId id="265" r:id="rId24"/>
    <p:sldId id="263" r:id="rId25"/>
    <p:sldId id="276" r:id="rId26"/>
    <p:sldId id="2147483647" r:id="rId27"/>
    <p:sldId id="289" r:id="rId28"/>
    <p:sldId id="2147483565"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B836E85-9D36-3C7C-36DD-28B373BE5950}" name="Rachel Camina" initials="RC" userId="S::rachelcamina_microsoft.com#ext#@altratechnologies.onmicrosoft.com::028082d8-9fb8-4a7c-8e5d-ef21224bd4a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5D333DF-A7A2-704A-AB8C-935EA8527952}" v="49" dt="2025-07-21T23:57:35.32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438"/>
    <p:restoredTop sz="94698"/>
  </p:normalViewPr>
  <p:slideViewPr>
    <p:cSldViewPr snapToGrid="0">
      <p:cViewPr varScale="1">
        <p:scale>
          <a:sx n="176" d="100"/>
          <a:sy n="176" d="100"/>
        </p:scale>
        <p:origin x="1008" y="2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21" Type="http://schemas.openxmlformats.org/officeDocument/2006/relationships/slide" Target="slides/slide12.xml"/><Relationship Id="rId34" Type="http://schemas.openxmlformats.org/officeDocument/2006/relationships/tableStyles" Target="tableStyles.xml"/><Relationship Id="rId7" Type="http://schemas.openxmlformats.org/officeDocument/2006/relationships/slideMaster" Target="slideMasters/slideMaster4.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viewProps" Target="viewProps.xml"/><Relationship Id="rId37"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microsoft.com/office/2015/10/relationships/revisionInfo" Target="revisionInfo.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notesMaster" Target="notesMasters/notesMaster1.xml"/><Relationship Id="rId35" Type="http://schemas.microsoft.com/office/2016/11/relationships/changesInfo" Target="changesInfos/changesInfo1.xml"/><Relationship Id="rId8" Type="http://schemas.openxmlformats.org/officeDocument/2006/relationships/slideMaster" Target="slideMasters/slideMaster5.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dy Lyons" userId="S::andy.lyons@altra.cloud::928fed80-9cfc-4658-9f78-13df2e979927" providerId="AD" clId="Web-{0254C222-5E01-5071-3980-C8B2B269C3B5}"/>
    <pc:docChg chg="modSld">
      <pc:chgData name="Andy Lyons" userId="S::andy.lyons@altra.cloud::928fed80-9cfc-4658-9f78-13df2e979927" providerId="AD" clId="Web-{0254C222-5E01-5071-3980-C8B2B269C3B5}" dt="2025-07-21T23:07:13.599" v="10" actId="20577"/>
      <pc:docMkLst>
        <pc:docMk/>
      </pc:docMkLst>
      <pc:sldChg chg="modSp modCm">
        <pc:chgData name="Andy Lyons" userId="S::andy.lyons@altra.cloud::928fed80-9cfc-4658-9f78-13df2e979927" providerId="AD" clId="Web-{0254C222-5E01-5071-3980-C8B2B269C3B5}" dt="2025-07-21T23:07:13.599" v="10" actId="20577"/>
        <pc:sldMkLst>
          <pc:docMk/>
          <pc:sldMk cId="3275447166" sldId="2147483645"/>
        </pc:sldMkLst>
        <pc:spChg chg="mod">
          <ac:chgData name="Andy Lyons" userId="S::andy.lyons@altra.cloud::928fed80-9cfc-4658-9f78-13df2e979927" providerId="AD" clId="Web-{0254C222-5E01-5071-3980-C8B2B269C3B5}" dt="2025-07-21T23:07:13.599" v="10" actId="20577"/>
          <ac:spMkLst>
            <pc:docMk/>
            <pc:sldMk cId="3275447166" sldId="2147483645"/>
            <ac:spMk id="42" creationId="{0EAB7777-4638-F54E-8AAE-EE6C6CFAFFB2}"/>
          </ac:spMkLst>
        </pc:spChg>
        <pc:extLst>
          <p:ext xmlns:p="http://schemas.openxmlformats.org/presentationml/2006/main" uri="{D6D511B9-2390-475A-947B-AFAB55BFBCF1}">
            <pc226:cmChg xmlns:pc226="http://schemas.microsoft.com/office/powerpoint/2022/06/main/command" chg="mod">
              <pc226:chgData name="Andy Lyons" userId="S::andy.lyons@altra.cloud::928fed80-9cfc-4658-9f78-13df2e979927" providerId="AD" clId="Web-{0254C222-5E01-5071-3980-C8B2B269C3B5}" dt="2025-07-21T23:07:13.599" v="10" actId="20577"/>
              <pc2:cmMkLst xmlns:pc2="http://schemas.microsoft.com/office/powerpoint/2019/9/main/command">
                <pc:docMk/>
                <pc:sldMk cId="3275447166" sldId="2147483645"/>
                <pc2:cmMk id="{A50AB8F0-C30D-45AF-A0FB-0B8BC9126E15}"/>
              </pc2:cmMkLst>
            </pc226:cmChg>
          </p:ext>
        </pc:extLst>
      </pc:sldChg>
    </pc:docChg>
  </pc:docChgLst>
  <pc:docChgLst>
    <pc:chgData name="Andy Lyons" userId="S::andy.lyons@altra.cloud::928fed80-9cfc-4658-9f78-13df2e979927" providerId="AD" clId="Web-{4021639E-7534-0E11-87D0-638A62CCF6EC}"/>
    <pc:docChg chg="addSld delSld modSld addMainMaster modMainMaster">
      <pc:chgData name="Andy Lyons" userId="S::andy.lyons@altra.cloud::928fed80-9cfc-4658-9f78-13df2e979927" providerId="AD" clId="Web-{4021639E-7534-0E11-87D0-638A62CCF6EC}" dt="2025-07-11T00:24:00.621" v="17"/>
      <pc:docMkLst>
        <pc:docMk/>
      </pc:docMkLst>
      <pc:sldChg chg="add">
        <pc:chgData name="Andy Lyons" userId="S::andy.lyons@altra.cloud::928fed80-9cfc-4658-9f78-13df2e979927" providerId="AD" clId="Web-{4021639E-7534-0E11-87D0-638A62CCF6EC}" dt="2025-07-10T22:25:36.122" v="1"/>
        <pc:sldMkLst>
          <pc:docMk/>
          <pc:sldMk cId="3395930368" sldId="256"/>
        </pc:sldMkLst>
      </pc:sldChg>
      <pc:sldChg chg="delSp add">
        <pc:chgData name="Andy Lyons" userId="S::andy.lyons@altra.cloud::928fed80-9cfc-4658-9f78-13df2e979927" providerId="AD" clId="Web-{4021639E-7534-0E11-87D0-638A62CCF6EC}" dt="2025-07-10T23:19:42.387" v="14"/>
        <pc:sldMkLst>
          <pc:docMk/>
          <pc:sldMk cId="1518781632" sldId="261"/>
        </pc:sldMkLst>
      </pc:sldChg>
      <pc:sldChg chg="delSp del">
        <pc:chgData name="Andy Lyons" userId="S::andy.lyons@altra.cloud::928fed80-9cfc-4658-9f78-13df2e979927" providerId="AD" clId="Web-{4021639E-7534-0E11-87D0-638A62CCF6EC}" dt="2025-07-11T00:24:00.621" v="17"/>
        <pc:sldMkLst>
          <pc:docMk/>
          <pc:sldMk cId="3946336381" sldId="283"/>
        </pc:sldMkLst>
      </pc:sldChg>
      <pc:sldChg chg="add del modNotes">
        <pc:chgData name="Andy Lyons" userId="S::andy.lyons@altra.cloud::928fed80-9cfc-4658-9f78-13df2e979927" providerId="AD" clId="Web-{4021639E-7534-0E11-87D0-638A62CCF6EC}" dt="2025-07-10T22:29:41.422" v="12"/>
        <pc:sldMkLst>
          <pc:docMk/>
          <pc:sldMk cId="113377156" sldId="298"/>
        </pc:sldMkLst>
      </pc:sldChg>
      <pc:sldChg chg="delSp">
        <pc:chgData name="Andy Lyons" userId="S::andy.lyons@altra.cloud::928fed80-9cfc-4658-9f78-13df2e979927" providerId="AD" clId="Web-{4021639E-7534-0E11-87D0-638A62CCF6EC}" dt="2025-07-10T23:19:44.981" v="16"/>
        <pc:sldMkLst>
          <pc:docMk/>
          <pc:sldMk cId="3048690691" sldId="2147470030"/>
        </pc:sldMkLst>
      </pc:sldChg>
      <pc:sldChg chg="add">
        <pc:chgData name="Andy Lyons" userId="S::andy.lyons@altra.cloud::928fed80-9cfc-4658-9f78-13df2e979927" providerId="AD" clId="Web-{4021639E-7534-0E11-87D0-638A62CCF6EC}" dt="2025-07-10T22:25:03.276" v="0"/>
        <pc:sldMkLst>
          <pc:docMk/>
          <pc:sldMk cId="2783989270" sldId="2147479092"/>
        </pc:sldMkLst>
      </pc:sldChg>
      <pc:sldChg chg="del">
        <pc:chgData name="Andy Lyons" userId="S::andy.lyons@altra.cloud::928fed80-9cfc-4658-9f78-13df2e979927" providerId="AD" clId="Web-{4021639E-7534-0E11-87D0-638A62CCF6EC}" dt="2025-07-10T22:25:54.420" v="2"/>
        <pc:sldMkLst>
          <pc:docMk/>
          <pc:sldMk cId="4074305876" sldId="2147483643"/>
        </pc:sldMkLst>
      </pc:sldChg>
      <pc:sldMasterChg chg="add addSldLayout">
        <pc:chgData name="Andy Lyons" userId="S::andy.lyons@altra.cloud::928fed80-9cfc-4658-9f78-13df2e979927" providerId="AD" clId="Web-{4021639E-7534-0E11-87D0-638A62CCF6EC}" dt="2025-07-10T22:26:49.690" v="5"/>
        <pc:sldMasterMkLst>
          <pc:docMk/>
          <pc:sldMasterMk cId="328350517" sldId="2147483660"/>
        </pc:sldMasterMkLst>
        <pc:sldLayoutChg chg="add">
          <pc:chgData name="Andy Lyons" userId="S::andy.lyons@altra.cloud::928fed80-9cfc-4658-9f78-13df2e979927" providerId="AD" clId="Web-{4021639E-7534-0E11-87D0-638A62CCF6EC}" dt="2025-07-10T22:26:49.690" v="5"/>
          <pc:sldLayoutMkLst>
            <pc:docMk/>
            <pc:sldMasterMk cId="328350517" sldId="2147483660"/>
            <pc:sldLayoutMk cId="2531725446" sldId="2147483661"/>
          </pc:sldLayoutMkLst>
        </pc:sldLayoutChg>
        <pc:sldLayoutChg chg="add">
          <pc:chgData name="Andy Lyons" userId="S::andy.lyons@altra.cloud::928fed80-9cfc-4658-9f78-13df2e979927" providerId="AD" clId="Web-{4021639E-7534-0E11-87D0-638A62CCF6EC}" dt="2025-07-10T22:26:49.690" v="5"/>
          <pc:sldLayoutMkLst>
            <pc:docMk/>
            <pc:sldMasterMk cId="328350517" sldId="2147483660"/>
            <pc:sldLayoutMk cId="3429961684" sldId="2147483662"/>
          </pc:sldLayoutMkLst>
        </pc:sldLayoutChg>
        <pc:sldLayoutChg chg="add">
          <pc:chgData name="Andy Lyons" userId="S::andy.lyons@altra.cloud::928fed80-9cfc-4658-9f78-13df2e979927" providerId="AD" clId="Web-{4021639E-7534-0E11-87D0-638A62CCF6EC}" dt="2025-07-10T22:26:49.690" v="5"/>
          <pc:sldLayoutMkLst>
            <pc:docMk/>
            <pc:sldMasterMk cId="328350517" sldId="2147483660"/>
            <pc:sldLayoutMk cId="1850387555" sldId="2147483663"/>
          </pc:sldLayoutMkLst>
        </pc:sldLayoutChg>
        <pc:sldLayoutChg chg="add">
          <pc:chgData name="Andy Lyons" userId="S::andy.lyons@altra.cloud::928fed80-9cfc-4658-9f78-13df2e979927" providerId="AD" clId="Web-{4021639E-7534-0E11-87D0-638A62CCF6EC}" dt="2025-07-10T22:26:49.690" v="5"/>
          <pc:sldLayoutMkLst>
            <pc:docMk/>
            <pc:sldMasterMk cId="328350517" sldId="2147483660"/>
            <pc:sldLayoutMk cId="1636360883" sldId="2147483664"/>
          </pc:sldLayoutMkLst>
        </pc:sldLayoutChg>
        <pc:sldLayoutChg chg="add">
          <pc:chgData name="Andy Lyons" userId="S::andy.lyons@altra.cloud::928fed80-9cfc-4658-9f78-13df2e979927" providerId="AD" clId="Web-{4021639E-7534-0E11-87D0-638A62CCF6EC}" dt="2025-07-10T22:26:49.690" v="5"/>
          <pc:sldLayoutMkLst>
            <pc:docMk/>
            <pc:sldMasterMk cId="328350517" sldId="2147483660"/>
            <pc:sldLayoutMk cId="492300504" sldId="2147483665"/>
          </pc:sldLayoutMkLst>
        </pc:sldLayoutChg>
        <pc:sldLayoutChg chg="add">
          <pc:chgData name="Andy Lyons" userId="S::andy.lyons@altra.cloud::928fed80-9cfc-4658-9f78-13df2e979927" providerId="AD" clId="Web-{4021639E-7534-0E11-87D0-638A62CCF6EC}" dt="2025-07-10T22:26:49.690" v="5"/>
          <pc:sldLayoutMkLst>
            <pc:docMk/>
            <pc:sldMasterMk cId="328350517" sldId="2147483660"/>
            <pc:sldLayoutMk cId="2167278287" sldId="2147483666"/>
          </pc:sldLayoutMkLst>
        </pc:sldLayoutChg>
        <pc:sldLayoutChg chg="add">
          <pc:chgData name="Andy Lyons" userId="S::andy.lyons@altra.cloud::928fed80-9cfc-4658-9f78-13df2e979927" providerId="AD" clId="Web-{4021639E-7534-0E11-87D0-638A62CCF6EC}" dt="2025-07-10T22:26:49.690" v="5"/>
          <pc:sldLayoutMkLst>
            <pc:docMk/>
            <pc:sldMasterMk cId="328350517" sldId="2147483660"/>
            <pc:sldLayoutMk cId="1173773456" sldId="2147483667"/>
          </pc:sldLayoutMkLst>
        </pc:sldLayoutChg>
        <pc:sldLayoutChg chg="add">
          <pc:chgData name="Andy Lyons" userId="S::andy.lyons@altra.cloud::928fed80-9cfc-4658-9f78-13df2e979927" providerId="AD" clId="Web-{4021639E-7534-0E11-87D0-638A62CCF6EC}" dt="2025-07-10T22:26:49.690" v="5"/>
          <pc:sldLayoutMkLst>
            <pc:docMk/>
            <pc:sldMasterMk cId="328350517" sldId="2147483660"/>
            <pc:sldLayoutMk cId="3920725890" sldId="2147483668"/>
          </pc:sldLayoutMkLst>
        </pc:sldLayoutChg>
        <pc:sldLayoutChg chg="add">
          <pc:chgData name="Andy Lyons" userId="S::andy.lyons@altra.cloud::928fed80-9cfc-4658-9f78-13df2e979927" providerId="AD" clId="Web-{4021639E-7534-0E11-87D0-638A62CCF6EC}" dt="2025-07-10T22:26:49.690" v="5"/>
          <pc:sldLayoutMkLst>
            <pc:docMk/>
            <pc:sldMasterMk cId="328350517" sldId="2147483660"/>
            <pc:sldLayoutMk cId="585878523" sldId="2147483669"/>
          </pc:sldLayoutMkLst>
        </pc:sldLayoutChg>
        <pc:sldLayoutChg chg="add">
          <pc:chgData name="Andy Lyons" userId="S::andy.lyons@altra.cloud::928fed80-9cfc-4658-9f78-13df2e979927" providerId="AD" clId="Web-{4021639E-7534-0E11-87D0-638A62CCF6EC}" dt="2025-07-10T22:26:49.690" v="5"/>
          <pc:sldLayoutMkLst>
            <pc:docMk/>
            <pc:sldMasterMk cId="328350517" sldId="2147483660"/>
            <pc:sldLayoutMk cId="2980954192" sldId="2147483670"/>
          </pc:sldLayoutMkLst>
        </pc:sldLayoutChg>
        <pc:sldLayoutChg chg="add">
          <pc:chgData name="Andy Lyons" userId="S::andy.lyons@altra.cloud::928fed80-9cfc-4658-9f78-13df2e979927" providerId="AD" clId="Web-{4021639E-7534-0E11-87D0-638A62CCF6EC}" dt="2025-07-10T22:26:49.690" v="5"/>
          <pc:sldLayoutMkLst>
            <pc:docMk/>
            <pc:sldMasterMk cId="328350517" sldId="2147483660"/>
            <pc:sldLayoutMk cId="3498249074" sldId="2147483671"/>
          </pc:sldLayoutMkLst>
        </pc:sldLayoutChg>
        <pc:sldLayoutChg chg="add">
          <pc:chgData name="Andy Lyons" userId="S::andy.lyons@altra.cloud::928fed80-9cfc-4658-9f78-13df2e979927" providerId="AD" clId="Web-{4021639E-7534-0E11-87D0-638A62CCF6EC}" dt="2025-07-10T22:26:49.690" v="5"/>
          <pc:sldLayoutMkLst>
            <pc:docMk/>
            <pc:sldMasterMk cId="328350517" sldId="2147483660"/>
            <pc:sldLayoutMk cId="2607017970" sldId="2147483672"/>
          </pc:sldLayoutMkLst>
        </pc:sldLayoutChg>
        <pc:sldLayoutChg chg="add">
          <pc:chgData name="Andy Lyons" userId="S::andy.lyons@altra.cloud::928fed80-9cfc-4658-9f78-13df2e979927" providerId="AD" clId="Web-{4021639E-7534-0E11-87D0-638A62CCF6EC}" dt="2025-07-10T22:26:49.690" v="5"/>
          <pc:sldLayoutMkLst>
            <pc:docMk/>
            <pc:sldMasterMk cId="328350517" sldId="2147483660"/>
            <pc:sldLayoutMk cId="2705695843" sldId="2147483673"/>
          </pc:sldLayoutMkLst>
        </pc:sldLayoutChg>
        <pc:sldLayoutChg chg="add">
          <pc:chgData name="Andy Lyons" userId="S::andy.lyons@altra.cloud::928fed80-9cfc-4658-9f78-13df2e979927" providerId="AD" clId="Web-{4021639E-7534-0E11-87D0-638A62CCF6EC}" dt="2025-07-10T22:26:49.690" v="5"/>
          <pc:sldLayoutMkLst>
            <pc:docMk/>
            <pc:sldMasterMk cId="328350517" sldId="2147483660"/>
            <pc:sldLayoutMk cId="296893583" sldId="2147483674"/>
          </pc:sldLayoutMkLst>
        </pc:sldLayoutChg>
        <pc:sldLayoutChg chg="add">
          <pc:chgData name="Andy Lyons" userId="S::andy.lyons@altra.cloud::928fed80-9cfc-4658-9f78-13df2e979927" providerId="AD" clId="Web-{4021639E-7534-0E11-87D0-638A62CCF6EC}" dt="2025-07-10T22:26:49.690" v="5"/>
          <pc:sldLayoutMkLst>
            <pc:docMk/>
            <pc:sldMasterMk cId="328350517" sldId="2147483660"/>
            <pc:sldLayoutMk cId="3486788000" sldId="2147483675"/>
          </pc:sldLayoutMkLst>
        </pc:sldLayoutChg>
        <pc:sldLayoutChg chg="add">
          <pc:chgData name="Andy Lyons" userId="S::andy.lyons@altra.cloud::928fed80-9cfc-4658-9f78-13df2e979927" providerId="AD" clId="Web-{4021639E-7534-0E11-87D0-638A62CCF6EC}" dt="2025-07-10T22:26:49.690" v="5"/>
          <pc:sldLayoutMkLst>
            <pc:docMk/>
            <pc:sldMasterMk cId="328350517" sldId="2147483660"/>
            <pc:sldLayoutMk cId="4168186777" sldId="2147483676"/>
          </pc:sldLayoutMkLst>
        </pc:sldLayoutChg>
        <pc:sldLayoutChg chg="add">
          <pc:chgData name="Andy Lyons" userId="S::andy.lyons@altra.cloud::928fed80-9cfc-4658-9f78-13df2e979927" providerId="AD" clId="Web-{4021639E-7534-0E11-87D0-638A62CCF6EC}" dt="2025-07-10T22:26:49.690" v="5"/>
          <pc:sldLayoutMkLst>
            <pc:docMk/>
            <pc:sldMasterMk cId="328350517" sldId="2147483660"/>
            <pc:sldLayoutMk cId="3700183659" sldId="2147483677"/>
          </pc:sldLayoutMkLst>
        </pc:sldLayoutChg>
        <pc:sldLayoutChg chg="add">
          <pc:chgData name="Andy Lyons" userId="S::andy.lyons@altra.cloud::928fed80-9cfc-4658-9f78-13df2e979927" providerId="AD" clId="Web-{4021639E-7534-0E11-87D0-638A62CCF6EC}" dt="2025-07-10T22:26:49.690" v="5"/>
          <pc:sldLayoutMkLst>
            <pc:docMk/>
            <pc:sldMasterMk cId="328350517" sldId="2147483660"/>
            <pc:sldLayoutMk cId="747383084" sldId="2147483678"/>
          </pc:sldLayoutMkLst>
        </pc:sldLayoutChg>
        <pc:sldLayoutChg chg="add">
          <pc:chgData name="Andy Lyons" userId="S::andy.lyons@altra.cloud::928fed80-9cfc-4658-9f78-13df2e979927" providerId="AD" clId="Web-{4021639E-7534-0E11-87D0-638A62CCF6EC}" dt="2025-07-10T22:26:49.690" v="5"/>
          <pc:sldLayoutMkLst>
            <pc:docMk/>
            <pc:sldMasterMk cId="328350517" sldId="2147483660"/>
            <pc:sldLayoutMk cId="3104882742" sldId="2147483679"/>
          </pc:sldLayoutMkLst>
        </pc:sldLayoutChg>
        <pc:sldLayoutChg chg="add">
          <pc:chgData name="Andy Lyons" userId="S::andy.lyons@altra.cloud::928fed80-9cfc-4658-9f78-13df2e979927" providerId="AD" clId="Web-{4021639E-7534-0E11-87D0-638A62CCF6EC}" dt="2025-07-10T22:26:49.690" v="5"/>
          <pc:sldLayoutMkLst>
            <pc:docMk/>
            <pc:sldMasterMk cId="328350517" sldId="2147483660"/>
            <pc:sldLayoutMk cId="562166941" sldId="2147483680"/>
          </pc:sldLayoutMkLst>
        </pc:sldLayoutChg>
        <pc:sldLayoutChg chg="add">
          <pc:chgData name="Andy Lyons" userId="S::andy.lyons@altra.cloud::928fed80-9cfc-4658-9f78-13df2e979927" providerId="AD" clId="Web-{4021639E-7534-0E11-87D0-638A62CCF6EC}" dt="2025-07-10T22:26:49.690" v="5"/>
          <pc:sldLayoutMkLst>
            <pc:docMk/>
            <pc:sldMasterMk cId="328350517" sldId="2147483660"/>
            <pc:sldLayoutMk cId="4216807786" sldId="2147483681"/>
          </pc:sldLayoutMkLst>
        </pc:sldLayoutChg>
        <pc:sldLayoutChg chg="add">
          <pc:chgData name="Andy Lyons" userId="S::andy.lyons@altra.cloud::928fed80-9cfc-4658-9f78-13df2e979927" providerId="AD" clId="Web-{4021639E-7534-0E11-87D0-638A62CCF6EC}" dt="2025-07-10T22:26:49.690" v="5"/>
          <pc:sldLayoutMkLst>
            <pc:docMk/>
            <pc:sldMasterMk cId="328350517" sldId="2147483660"/>
            <pc:sldLayoutMk cId="196035951" sldId="2147483682"/>
          </pc:sldLayoutMkLst>
        </pc:sldLayoutChg>
        <pc:sldLayoutChg chg="add">
          <pc:chgData name="Andy Lyons" userId="S::andy.lyons@altra.cloud::928fed80-9cfc-4658-9f78-13df2e979927" providerId="AD" clId="Web-{4021639E-7534-0E11-87D0-638A62CCF6EC}" dt="2025-07-10T22:26:49.690" v="5"/>
          <pc:sldLayoutMkLst>
            <pc:docMk/>
            <pc:sldMasterMk cId="328350517" sldId="2147483660"/>
            <pc:sldLayoutMk cId="398641774" sldId="2147483683"/>
          </pc:sldLayoutMkLst>
        </pc:sldLayoutChg>
        <pc:sldLayoutChg chg="add">
          <pc:chgData name="Andy Lyons" userId="S::andy.lyons@altra.cloud::928fed80-9cfc-4658-9f78-13df2e979927" providerId="AD" clId="Web-{4021639E-7534-0E11-87D0-638A62CCF6EC}" dt="2025-07-10T22:26:49.690" v="5"/>
          <pc:sldLayoutMkLst>
            <pc:docMk/>
            <pc:sldMasterMk cId="328350517" sldId="2147483660"/>
            <pc:sldLayoutMk cId="2240670651" sldId="2147483684"/>
          </pc:sldLayoutMkLst>
        </pc:sldLayoutChg>
        <pc:sldLayoutChg chg="add">
          <pc:chgData name="Andy Lyons" userId="S::andy.lyons@altra.cloud::928fed80-9cfc-4658-9f78-13df2e979927" providerId="AD" clId="Web-{4021639E-7534-0E11-87D0-638A62CCF6EC}" dt="2025-07-10T22:26:49.690" v="5"/>
          <pc:sldLayoutMkLst>
            <pc:docMk/>
            <pc:sldMasterMk cId="328350517" sldId="2147483660"/>
            <pc:sldLayoutMk cId="3096802027" sldId="2147483685"/>
          </pc:sldLayoutMkLst>
        </pc:sldLayoutChg>
        <pc:sldLayoutChg chg="add">
          <pc:chgData name="Andy Lyons" userId="S::andy.lyons@altra.cloud::928fed80-9cfc-4658-9f78-13df2e979927" providerId="AD" clId="Web-{4021639E-7534-0E11-87D0-638A62CCF6EC}" dt="2025-07-10T22:26:49.690" v="5"/>
          <pc:sldLayoutMkLst>
            <pc:docMk/>
            <pc:sldMasterMk cId="328350517" sldId="2147483660"/>
            <pc:sldLayoutMk cId="2833437039" sldId="2147483686"/>
          </pc:sldLayoutMkLst>
        </pc:sldLayoutChg>
        <pc:sldLayoutChg chg="add">
          <pc:chgData name="Andy Lyons" userId="S::andy.lyons@altra.cloud::928fed80-9cfc-4658-9f78-13df2e979927" providerId="AD" clId="Web-{4021639E-7534-0E11-87D0-638A62CCF6EC}" dt="2025-07-10T22:26:49.690" v="5"/>
          <pc:sldLayoutMkLst>
            <pc:docMk/>
            <pc:sldMasterMk cId="328350517" sldId="2147483660"/>
            <pc:sldLayoutMk cId="3011499994" sldId="2147483687"/>
          </pc:sldLayoutMkLst>
        </pc:sldLayoutChg>
        <pc:sldLayoutChg chg="add">
          <pc:chgData name="Andy Lyons" userId="S::andy.lyons@altra.cloud::928fed80-9cfc-4658-9f78-13df2e979927" providerId="AD" clId="Web-{4021639E-7534-0E11-87D0-638A62CCF6EC}" dt="2025-07-10T22:26:49.690" v="5"/>
          <pc:sldLayoutMkLst>
            <pc:docMk/>
            <pc:sldMasterMk cId="328350517" sldId="2147483660"/>
            <pc:sldLayoutMk cId="3919344939" sldId="2147483688"/>
          </pc:sldLayoutMkLst>
        </pc:sldLayoutChg>
        <pc:sldLayoutChg chg="add">
          <pc:chgData name="Andy Lyons" userId="S::andy.lyons@altra.cloud::928fed80-9cfc-4658-9f78-13df2e979927" providerId="AD" clId="Web-{4021639E-7534-0E11-87D0-638A62CCF6EC}" dt="2025-07-10T22:26:49.690" v="5"/>
          <pc:sldLayoutMkLst>
            <pc:docMk/>
            <pc:sldMasterMk cId="328350517" sldId="2147483660"/>
            <pc:sldLayoutMk cId="4106929829" sldId="2147483689"/>
          </pc:sldLayoutMkLst>
        </pc:sldLayoutChg>
        <pc:sldLayoutChg chg="add">
          <pc:chgData name="Andy Lyons" userId="S::andy.lyons@altra.cloud::928fed80-9cfc-4658-9f78-13df2e979927" providerId="AD" clId="Web-{4021639E-7534-0E11-87D0-638A62CCF6EC}" dt="2025-07-10T22:26:49.690" v="5"/>
          <pc:sldLayoutMkLst>
            <pc:docMk/>
            <pc:sldMasterMk cId="328350517" sldId="2147483660"/>
            <pc:sldLayoutMk cId="4142179218" sldId="2147483690"/>
          </pc:sldLayoutMkLst>
        </pc:sldLayoutChg>
        <pc:sldLayoutChg chg="add">
          <pc:chgData name="Andy Lyons" userId="S::andy.lyons@altra.cloud::928fed80-9cfc-4658-9f78-13df2e979927" providerId="AD" clId="Web-{4021639E-7534-0E11-87D0-638A62CCF6EC}" dt="2025-07-10T22:26:49.690" v="5"/>
          <pc:sldLayoutMkLst>
            <pc:docMk/>
            <pc:sldMasterMk cId="328350517" sldId="2147483660"/>
            <pc:sldLayoutMk cId="1136376451" sldId="2147483691"/>
          </pc:sldLayoutMkLst>
        </pc:sldLayoutChg>
      </pc:sldMasterChg>
      <pc:sldMasterChg chg="addSldLayout">
        <pc:chgData name="Andy Lyons" userId="S::andy.lyons@altra.cloud::928fed80-9cfc-4658-9f78-13df2e979927" providerId="AD" clId="Web-{4021639E-7534-0E11-87D0-638A62CCF6EC}" dt="2025-07-10T22:25:03.276" v="0"/>
        <pc:sldMasterMkLst>
          <pc:docMk/>
          <pc:sldMasterMk cId="2143685238" sldId="2147483692"/>
        </pc:sldMasterMkLst>
        <pc:sldLayoutChg chg="add replId">
          <pc:chgData name="Andy Lyons" userId="S::andy.lyons@altra.cloud::928fed80-9cfc-4658-9f78-13df2e979927" providerId="AD" clId="Web-{4021639E-7534-0E11-87D0-638A62CCF6EC}" dt="2025-07-10T22:25:03.276" v="0"/>
          <pc:sldLayoutMkLst>
            <pc:docMk/>
            <pc:sldMasterMk cId="2143685238" sldId="2147483692"/>
            <pc:sldLayoutMk cId="3719454514" sldId="2147483791"/>
          </pc:sldLayoutMkLst>
        </pc:sldLayoutChg>
      </pc:sldMasterChg>
      <pc:sldMasterChg chg="replId modSldLayout">
        <pc:chgData name="Andy Lyons" userId="S::andy.lyons@altra.cloud::928fed80-9cfc-4658-9f78-13df2e979927" providerId="AD" clId="Web-{4021639E-7534-0E11-87D0-638A62CCF6EC}" dt="2025-07-10T22:26:49.690" v="5"/>
        <pc:sldMasterMkLst>
          <pc:docMk/>
          <pc:sldMasterMk cId="2675439073" sldId="2147483792"/>
        </pc:sldMasterMkLst>
        <pc:sldLayoutChg chg="replId">
          <pc:chgData name="Andy Lyons" userId="S::andy.lyons@altra.cloud::928fed80-9cfc-4658-9f78-13df2e979927" providerId="AD" clId="Web-{4021639E-7534-0E11-87D0-638A62CCF6EC}" dt="2025-07-10T22:26:49.690" v="5"/>
          <pc:sldLayoutMkLst>
            <pc:docMk/>
            <pc:sldMasterMk cId="2675439073" sldId="2147483792"/>
            <pc:sldLayoutMk cId="977197371" sldId="2147483793"/>
          </pc:sldLayoutMkLst>
        </pc:sldLayoutChg>
        <pc:sldLayoutChg chg="replId">
          <pc:chgData name="Andy Lyons" userId="S::andy.lyons@altra.cloud::928fed80-9cfc-4658-9f78-13df2e979927" providerId="AD" clId="Web-{4021639E-7534-0E11-87D0-638A62CCF6EC}" dt="2025-07-10T22:26:49.690" v="5"/>
          <pc:sldLayoutMkLst>
            <pc:docMk/>
            <pc:sldMasterMk cId="2675439073" sldId="2147483792"/>
            <pc:sldLayoutMk cId="2400376492" sldId="2147483794"/>
          </pc:sldLayoutMkLst>
        </pc:sldLayoutChg>
        <pc:sldLayoutChg chg="replId">
          <pc:chgData name="Andy Lyons" userId="S::andy.lyons@altra.cloud::928fed80-9cfc-4658-9f78-13df2e979927" providerId="AD" clId="Web-{4021639E-7534-0E11-87D0-638A62CCF6EC}" dt="2025-07-10T22:26:49.690" v="5"/>
          <pc:sldLayoutMkLst>
            <pc:docMk/>
            <pc:sldMasterMk cId="2675439073" sldId="2147483792"/>
            <pc:sldLayoutMk cId="339693305" sldId="2147483795"/>
          </pc:sldLayoutMkLst>
        </pc:sldLayoutChg>
        <pc:sldLayoutChg chg="replId">
          <pc:chgData name="Andy Lyons" userId="S::andy.lyons@altra.cloud::928fed80-9cfc-4658-9f78-13df2e979927" providerId="AD" clId="Web-{4021639E-7534-0E11-87D0-638A62CCF6EC}" dt="2025-07-10T22:26:49.690" v="5"/>
          <pc:sldLayoutMkLst>
            <pc:docMk/>
            <pc:sldMasterMk cId="2675439073" sldId="2147483792"/>
            <pc:sldLayoutMk cId="3328352602" sldId="2147483796"/>
          </pc:sldLayoutMkLst>
        </pc:sldLayoutChg>
        <pc:sldLayoutChg chg="replId">
          <pc:chgData name="Andy Lyons" userId="S::andy.lyons@altra.cloud::928fed80-9cfc-4658-9f78-13df2e979927" providerId="AD" clId="Web-{4021639E-7534-0E11-87D0-638A62CCF6EC}" dt="2025-07-10T22:26:49.690" v="5"/>
          <pc:sldLayoutMkLst>
            <pc:docMk/>
            <pc:sldMasterMk cId="2675439073" sldId="2147483792"/>
            <pc:sldLayoutMk cId="908875091" sldId="2147483797"/>
          </pc:sldLayoutMkLst>
        </pc:sldLayoutChg>
        <pc:sldLayoutChg chg="replId">
          <pc:chgData name="Andy Lyons" userId="S::andy.lyons@altra.cloud::928fed80-9cfc-4658-9f78-13df2e979927" providerId="AD" clId="Web-{4021639E-7534-0E11-87D0-638A62CCF6EC}" dt="2025-07-10T22:26:49.690" v="5"/>
          <pc:sldLayoutMkLst>
            <pc:docMk/>
            <pc:sldMasterMk cId="2675439073" sldId="2147483792"/>
            <pc:sldLayoutMk cId="558130179" sldId="2147483798"/>
          </pc:sldLayoutMkLst>
        </pc:sldLayoutChg>
        <pc:sldLayoutChg chg="replId">
          <pc:chgData name="Andy Lyons" userId="S::andy.lyons@altra.cloud::928fed80-9cfc-4658-9f78-13df2e979927" providerId="AD" clId="Web-{4021639E-7534-0E11-87D0-638A62CCF6EC}" dt="2025-07-10T22:26:49.690" v="5"/>
          <pc:sldLayoutMkLst>
            <pc:docMk/>
            <pc:sldMasterMk cId="2675439073" sldId="2147483792"/>
            <pc:sldLayoutMk cId="2047351359" sldId="2147483799"/>
          </pc:sldLayoutMkLst>
        </pc:sldLayoutChg>
        <pc:sldLayoutChg chg="replId">
          <pc:chgData name="Andy Lyons" userId="S::andy.lyons@altra.cloud::928fed80-9cfc-4658-9f78-13df2e979927" providerId="AD" clId="Web-{4021639E-7534-0E11-87D0-638A62CCF6EC}" dt="2025-07-10T22:26:49.690" v="5"/>
          <pc:sldLayoutMkLst>
            <pc:docMk/>
            <pc:sldMasterMk cId="2675439073" sldId="2147483792"/>
            <pc:sldLayoutMk cId="300552474" sldId="2147483800"/>
          </pc:sldLayoutMkLst>
        </pc:sldLayoutChg>
        <pc:sldLayoutChg chg="replId">
          <pc:chgData name="Andy Lyons" userId="S::andy.lyons@altra.cloud::928fed80-9cfc-4658-9f78-13df2e979927" providerId="AD" clId="Web-{4021639E-7534-0E11-87D0-638A62CCF6EC}" dt="2025-07-10T22:26:49.690" v="5"/>
          <pc:sldLayoutMkLst>
            <pc:docMk/>
            <pc:sldMasterMk cId="2675439073" sldId="2147483792"/>
            <pc:sldLayoutMk cId="1045959750" sldId="2147483801"/>
          </pc:sldLayoutMkLst>
        </pc:sldLayoutChg>
        <pc:sldLayoutChg chg="replId">
          <pc:chgData name="Andy Lyons" userId="S::andy.lyons@altra.cloud::928fed80-9cfc-4658-9f78-13df2e979927" providerId="AD" clId="Web-{4021639E-7534-0E11-87D0-638A62CCF6EC}" dt="2025-07-10T22:26:49.690" v="5"/>
          <pc:sldLayoutMkLst>
            <pc:docMk/>
            <pc:sldMasterMk cId="2675439073" sldId="2147483792"/>
            <pc:sldLayoutMk cId="561149376" sldId="2147483802"/>
          </pc:sldLayoutMkLst>
        </pc:sldLayoutChg>
        <pc:sldLayoutChg chg="replId">
          <pc:chgData name="Andy Lyons" userId="S::andy.lyons@altra.cloud::928fed80-9cfc-4658-9f78-13df2e979927" providerId="AD" clId="Web-{4021639E-7534-0E11-87D0-638A62CCF6EC}" dt="2025-07-10T22:26:49.690" v="5"/>
          <pc:sldLayoutMkLst>
            <pc:docMk/>
            <pc:sldMasterMk cId="2675439073" sldId="2147483792"/>
            <pc:sldLayoutMk cId="2865308740" sldId="2147483803"/>
          </pc:sldLayoutMkLst>
        </pc:sldLayoutChg>
        <pc:sldLayoutChg chg="replId">
          <pc:chgData name="Andy Lyons" userId="S::andy.lyons@altra.cloud::928fed80-9cfc-4658-9f78-13df2e979927" providerId="AD" clId="Web-{4021639E-7534-0E11-87D0-638A62CCF6EC}" dt="2025-07-10T22:26:49.690" v="5"/>
          <pc:sldLayoutMkLst>
            <pc:docMk/>
            <pc:sldMasterMk cId="2675439073" sldId="2147483792"/>
            <pc:sldLayoutMk cId="2980693867" sldId="2147483804"/>
          </pc:sldLayoutMkLst>
        </pc:sldLayoutChg>
        <pc:sldLayoutChg chg="replId">
          <pc:chgData name="Andy Lyons" userId="S::andy.lyons@altra.cloud::928fed80-9cfc-4658-9f78-13df2e979927" providerId="AD" clId="Web-{4021639E-7534-0E11-87D0-638A62CCF6EC}" dt="2025-07-10T22:26:49.690" v="5"/>
          <pc:sldLayoutMkLst>
            <pc:docMk/>
            <pc:sldMasterMk cId="2675439073" sldId="2147483792"/>
            <pc:sldLayoutMk cId="3334362351" sldId="2147483805"/>
          </pc:sldLayoutMkLst>
        </pc:sldLayoutChg>
        <pc:sldLayoutChg chg="replId">
          <pc:chgData name="Andy Lyons" userId="S::andy.lyons@altra.cloud::928fed80-9cfc-4658-9f78-13df2e979927" providerId="AD" clId="Web-{4021639E-7534-0E11-87D0-638A62CCF6EC}" dt="2025-07-10T22:26:49.690" v="5"/>
          <pc:sldLayoutMkLst>
            <pc:docMk/>
            <pc:sldMasterMk cId="2675439073" sldId="2147483792"/>
            <pc:sldLayoutMk cId="320197192" sldId="2147483806"/>
          </pc:sldLayoutMkLst>
        </pc:sldLayoutChg>
        <pc:sldLayoutChg chg="replId">
          <pc:chgData name="Andy Lyons" userId="S::andy.lyons@altra.cloud::928fed80-9cfc-4658-9f78-13df2e979927" providerId="AD" clId="Web-{4021639E-7534-0E11-87D0-638A62CCF6EC}" dt="2025-07-10T22:26:49.690" v="5"/>
          <pc:sldLayoutMkLst>
            <pc:docMk/>
            <pc:sldMasterMk cId="2675439073" sldId="2147483792"/>
            <pc:sldLayoutMk cId="3884404576" sldId="2147483807"/>
          </pc:sldLayoutMkLst>
        </pc:sldLayoutChg>
        <pc:sldLayoutChg chg="replId">
          <pc:chgData name="Andy Lyons" userId="S::andy.lyons@altra.cloud::928fed80-9cfc-4658-9f78-13df2e979927" providerId="AD" clId="Web-{4021639E-7534-0E11-87D0-638A62CCF6EC}" dt="2025-07-10T22:26:49.690" v="5"/>
          <pc:sldLayoutMkLst>
            <pc:docMk/>
            <pc:sldMasterMk cId="2675439073" sldId="2147483792"/>
            <pc:sldLayoutMk cId="4262315610" sldId="2147483808"/>
          </pc:sldLayoutMkLst>
        </pc:sldLayoutChg>
        <pc:sldLayoutChg chg="replId">
          <pc:chgData name="Andy Lyons" userId="S::andy.lyons@altra.cloud::928fed80-9cfc-4658-9f78-13df2e979927" providerId="AD" clId="Web-{4021639E-7534-0E11-87D0-638A62CCF6EC}" dt="2025-07-10T22:26:49.690" v="5"/>
          <pc:sldLayoutMkLst>
            <pc:docMk/>
            <pc:sldMasterMk cId="2675439073" sldId="2147483792"/>
            <pc:sldLayoutMk cId="1313883749" sldId="2147483809"/>
          </pc:sldLayoutMkLst>
        </pc:sldLayoutChg>
        <pc:sldLayoutChg chg="replId">
          <pc:chgData name="Andy Lyons" userId="S::andy.lyons@altra.cloud::928fed80-9cfc-4658-9f78-13df2e979927" providerId="AD" clId="Web-{4021639E-7534-0E11-87D0-638A62CCF6EC}" dt="2025-07-10T22:26:49.690" v="5"/>
          <pc:sldLayoutMkLst>
            <pc:docMk/>
            <pc:sldMasterMk cId="2675439073" sldId="2147483792"/>
            <pc:sldLayoutMk cId="4223665124" sldId="2147483810"/>
          </pc:sldLayoutMkLst>
        </pc:sldLayoutChg>
        <pc:sldLayoutChg chg="replId">
          <pc:chgData name="Andy Lyons" userId="S::andy.lyons@altra.cloud::928fed80-9cfc-4658-9f78-13df2e979927" providerId="AD" clId="Web-{4021639E-7534-0E11-87D0-638A62CCF6EC}" dt="2025-07-10T22:26:49.690" v="5"/>
          <pc:sldLayoutMkLst>
            <pc:docMk/>
            <pc:sldMasterMk cId="2675439073" sldId="2147483792"/>
            <pc:sldLayoutMk cId="994204390" sldId="2147483811"/>
          </pc:sldLayoutMkLst>
        </pc:sldLayoutChg>
        <pc:sldLayoutChg chg="replId">
          <pc:chgData name="Andy Lyons" userId="S::andy.lyons@altra.cloud::928fed80-9cfc-4658-9f78-13df2e979927" providerId="AD" clId="Web-{4021639E-7534-0E11-87D0-638A62CCF6EC}" dt="2025-07-10T22:26:49.690" v="5"/>
          <pc:sldLayoutMkLst>
            <pc:docMk/>
            <pc:sldMasterMk cId="2675439073" sldId="2147483792"/>
            <pc:sldLayoutMk cId="1222802499" sldId="2147483812"/>
          </pc:sldLayoutMkLst>
        </pc:sldLayoutChg>
        <pc:sldLayoutChg chg="replId">
          <pc:chgData name="Andy Lyons" userId="S::andy.lyons@altra.cloud::928fed80-9cfc-4658-9f78-13df2e979927" providerId="AD" clId="Web-{4021639E-7534-0E11-87D0-638A62CCF6EC}" dt="2025-07-10T22:26:49.690" v="5"/>
          <pc:sldLayoutMkLst>
            <pc:docMk/>
            <pc:sldMasterMk cId="2675439073" sldId="2147483792"/>
            <pc:sldLayoutMk cId="4289390091" sldId="2147483813"/>
          </pc:sldLayoutMkLst>
        </pc:sldLayoutChg>
        <pc:sldLayoutChg chg="replId">
          <pc:chgData name="Andy Lyons" userId="S::andy.lyons@altra.cloud::928fed80-9cfc-4658-9f78-13df2e979927" providerId="AD" clId="Web-{4021639E-7534-0E11-87D0-638A62CCF6EC}" dt="2025-07-10T22:26:49.690" v="5"/>
          <pc:sldLayoutMkLst>
            <pc:docMk/>
            <pc:sldMasterMk cId="2675439073" sldId="2147483792"/>
            <pc:sldLayoutMk cId="4170059260" sldId="2147483814"/>
          </pc:sldLayoutMkLst>
        </pc:sldLayoutChg>
        <pc:sldLayoutChg chg="replId">
          <pc:chgData name="Andy Lyons" userId="S::andy.lyons@altra.cloud::928fed80-9cfc-4658-9f78-13df2e979927" providerId="AD" clId="Web-{4021639E-7534-0E11-87D0-638A62CCF6EC}" dt="2025-07-10T22:26:49.690" v="5"/>
          <pc:sldLayoutMkLst>
            <pc:docMk/>
            <pc:sldMasterMk cId="2675439073" sldId="2147483792"/>
            <pc:sldLayoutMk cId="51802271" sldId="2147483815"/>
          </pc:sldLayoutMkLst>
        </pc:sldLayoutChg>
        <pc:sldLayoutChg chg="replId">
          <pc:chgData name="Andy Lyons" userId="S::andy.lyons@altra.cloud::928fed80-9cfc-4658-9f78-13df2e979927" providerId="AD" clId="Web-{4021639E-7534-0E11-87D0-638A62CCF6EC}" dt="2025-07-10T22:26:49.690" v="5"/>
          <pc:sldLayoutMkLst>
            <pc:docMk/>
            <pc:sldMasterMk cId="2675439073" sldId="2147483792"/>
            <pc:sldLayoutMk cId="1426836677" sldId="2147483816"/>
          </pc:sldLayoutMkLst>
        </pc:sldLayoutChg>
        <pc:sldLayoutChg chg="replId">
          <pc:chgData name="Andy Lyons" userId="S::andy.lyons@altra.cloud::928fed80-9cfc-4658-9f78-13df2e979927" providerId="AD" clId="Web-{4021639E-7534-0E11-87D0-638A62CCF6EC}" dt="2025-07-10T22:26:49.690" v="5"/>
          <pc:sldLayoutMkLst>
            <pc:docMk/>
            <pc:sldMasterMk cId="2675439073" sldId="2147483792"/>
            <pc:sldLayoutMk cId="2133612920" sldId="2147483817"/>
          </pc:sldLayoutMkLst>
        </pc:sldLayoutChg>
        <pc:sldLayoutChg chg="replId">
          <pc:chgData name="Andy Lyons" userId="S::andy.lyons@altra.cloud::928fed80-9cfc-4658-9f78-13df2e979927" providerId="AD" clId="Web-{4021639E-7534-0E11-87D0-638A62CCF6EC}" dt="2025-07-10T22:26:49.690" v="5"/>
          <pc:sldLayoutMkLst>
            <pc:docMk/>
            <pc:sldMasterMk cId="2675439073" sldId="2147483792"/>
            <pc:sldLayoutMk cId="190516598" sldId="2147483818"/>
          </pc:sldLayoutMkLst>
        </pc:sldLayoutChg>
        <pc:sldLayoutChg chg="replId">
          <pc:chgData name="Andy Lyons" userId="S::andy.lyons@altra.cloud::928fed80-9cfc-4658-9f78-13df2e979927" providerId="AD" clId="Web-{4021639E-7534-0E11-87D0-638A62CCF6EC}" dt="2025-07-10T22:26:49.690" v="5"/>
          <pc:sldLayoutMkLst>
            <pc:docMk/>
            <pc:sldMasterMk cId="2675439073" sldId="2147483792"/>
            <pc:sldLayoutMk cId="1944848006" sldId="2147483819"/>
          </pc:sldLayoutMkLst>
        </pc:sldLayoutChg>
        <pc:sldLayoutChg chg="replId">
          <pc:chgData name="Andy Lyons" userId="S::andy.lyons@altra.cloud::928fed80-9cfc-4658-9f78-13df2e979927" providerId="AD" clId="Web-{4021639E-7534-0E11-87D0-638A62CCF6EC}" dt="2025-07-10T22:26:49.690" v="5"/>
          <pc:sldLayoutMkLst>
            <pc:docMk/>
            <pc:sldMasterMk cId="2675439073" sldId="2147483792"/>
            <pc:sldLayoutMk cId="4124990145" sldId="2147483820"/>
          </pc:sldLayoutMkLst>
        </pc:sldLayoutChg>
        <pc:sldLayoutChg chg="replId">
          <pc:chgData name="Andy Lyons" userId="S::andy.lyons@altra.cloud::928fed80-9cfc-4658-9f78-13df2e979927" providerId="AD" clId="Web-{4021639E-7534-0E11-87D0-638A62CCF6EC}" dt="2025-07-10T22:26:49.690" v="5"/>
          <pc:sldLayoutMkLst>
            <pc:docMk/>
            <pc:sldMasterMk cId="2675439073" sldId="2147483792"/>
            <pc:sldLayoutMk cId="1242389389" sldId="2147483821"/>
          </pc:sldLayoutMkLst>
        </pc:sldLayoutChg>
        <pc:sldLayoutChg chg="replId">
          <pc:chgData name="Andy Lyons" userId="S::andy.lyons@altra.cloud::928fed80-9cfc-4658-9f78-13df2e979927" providerId="AD" clId="Web-{4021639E-7534-0E11-87D0-638A62CCF6EC}" dt="2025-07-10T22:26:49.690" v="5"/>
          <pc:sldLayoutMkLst>
            <pc:docMk/>
            <pc:sldMasterMk cId="2675439073" sldId="2147483792"/>
            <pc:sldLayoutMk cId="1864287256" sldId="2147483822"/>
          </pc:sldLayoutMkLst>
        </pc:sldLayoutChg>
        <pc:sldLayoutChg chg="replId">
          <pc:chgData name="Andy Lyons" userId="S::andy.lyons@altra.cloud::928fed80-9cfc-4658-9f78-13df2e979927" providerId="AD" clId="Web-{4021639E-7534-0E11-87D0-638A62CCF6EC}" dt="2025-07-10T22:26:49.690" v="5"/>
          <pc:sldLayoutMkLst>
            <pc:docMk/>
            <pc:sldMasterMk cId="2675439073" sldId="2147483792"/>
            <pc:sldLayoutMk cId="446937033" sldId="2147483823"/>
          </pc:sldLayoutMkLst>
        </pc:sldLayoutChg>
      </pc:sldMasterChg>
    </pc:docChg>
  </pc:docChgLst>
  <pc:docChgLst>
    <pc:chgData name="Rachel Camina" userId="S::rachelcamina_microsoft.com#ext#@altratechnologies.onmicrosoft.com::028082d8-9fb8-4a7c-8e5d-ef21224bd4a8" providerId="AD" clId="Web-{D9CBA582-EA00-4059-A83C-F10E5201595F}"/>
    <pc:docChg chg="modSld">
      <pc:chgData name="Rachel Camina" userId="S::rachelcamina_microsoft.com#ext#@altratechnologies.onmicrosoft.com::028082d8-9fb8-4a7c-8e5d-ef21224bd4a8" providerId="AD" clId="Web-{D9CBA582-EA00-4059-A83C-F10E5201595F}" dt="2025-07-10T19:38:13.058" v="2" actId="20577"/>
      <pc:docMkLst>
        <pc:docMk/>
      </pc:docMkLst>
      <pc:sldChg chg="modSp">
        <pc:chgData name="Rachel Camina" userId="S::rachelcamina_microsoft.com#ext#@altratechnologies.onmicrosoft.com::028082d8-9fb8-4a7c-8e5d-ef21224bd4a8" providerId="AD" clId="Web-{D9CBA582-EA00-4059-A83C-F10E5201595F}" dt="2025-07-10T19:38:13.058" v="2" actId="20577"/>
        <pc:sldMkLst>
          <pc:docMk/>
          <pc:sldMk cId="91887729" sldId="2147483613"/>
        </pc:sldMkLst>
        <pc:spChg chg="mod">
          <ac:chgData name="Rachel Camina" userId="S::rachelcamina_microsoft.com#ext#@altratechnologies.onmicrosoft.com::028082d8-9fb8-4a7c-8e5d-ef21224bd4a8" providerId="AD" clId="Web-{D9CBA582-EA00-4059-A83C-F10E5201595F}" dt="2025-07-10T19:38:13.058" v="2" actId="20577"/>
          <ac:spMkLst>
            <pc:docMk/>
            <pc:sldMk cId="91887729" sldId="2147483613"/>
            <ac:spMk id="5" creationId="{35210448-F497-1868-3E4D-A1ADD0CAA6AE}"/>
          </ac:spMkLst>
        </pc:spChg>
      </pc:sldChg>
    </pc:docChg>
  </pc:docChgLst>
  <pc:docChgLst>
    <pc:chgData name="Andy Lyons" userId="928fed80-9cfc-4658-9f78-13df2e979927" providerId="ADAL" clId="{85D333DF-A7A2-704A-AB8C-935EA8527952}"/>
    <pc:docChg chg="undo custSel modSld">
      <pc:chgData name="Andy Lyons" userId="928fed80-9cfc-4658-9f78-13df2e979927" providerId="ADAL" clId="{85D333DF-A7A2-704A-AB8C-935EA8527952}" dt="2025-07-27T05:06:34.060" v="121" actId="14100"/>
      <pc:docMkLst>
        <pc:docMk/>
      </pc:docMkLst>
      <pc:sldChg chg="modSp mod">
        <pc:chgData name="Andy Lyons" userId="928fed80-9cfc-4658-9f78-13df2e979927" providerId="ADAL" clId="{85D333DF-A7A2-704A-AB8C-935EA8527952}" dt="2025-07-27T05:06:34.060" v="121" actId="14100"/>
        <pc:sldMkLst>
          <pc:docMk/>
          <pc:sldMk cId="3395930368" sldId="256"/>
        </pc:sldMkLst>
        <pc:grpChg chg="mod">
          <ac:chgData name="Andy Lyons" userId="928fed80-9cfc-4658-9f78-13df2e979927" providerId="ADAL" clId="{85D333DF-A7A2-704A-AB8C-935EA8527952}" dt="2025-07-27T05:06:23.225" v="115" actId="1076"/>
          <ac:grpSpMkLst>
            <pc:docMk/>
            <pc:sldMk cId="3395930368" sldId="256"/>
            <ac:grpSpMk id="6" creationId="{D29EE01D-0DE7-FE58-B260-5A14C0B9878D}"/>
          </ac:grpSpMkLst>
        </pc:grpChg>
        <pc:picChg chg="mod">
          <ac:chgData name="Andy Lyons" userId="928fed80-9cfc-4658-9f78-13df2e979927" providerId="ADAL" clId="{85D333DF-A7A2-704A-AB8C-935EA8527952}" dt="2025-07-27T05:06:34.060" v="121" actId="14100"/>
          <ac:picMkLst>
            <pc:docMk/>
            <pc:sldMk cId="3395930368" sldId="256"/>
            <ac:picMk id="9" creationId="{8C0B04FB-F98C-A215-AAEB-2E5EEC8360EE}"/>
          </ac:picMkLst>
        </pc:picChg>
      </pc:sldChg>
      <pc:sldChg chg="addSp modSp mod">
        <pc:chgData name="Andy Lyons" userId="928fed80-9cfc-4658-9f78-13df2e979927" providerId="ADAL" clId="{85D333DF-A7A2-704A-AB8C-935EA8527952}" dt="2025-07-16T11:34:42.408" v="52" actId="1036"/>
        <pc:sldMkLst>
          <pc:docMk/>
          <pc:sldMk cId="1518781632" sldId="261"/>
        </pc:sldMkLst>
        <pc:grpChg chg="add mod">
          <ac:chgData name="Andy Lyons" userId="928fed80-9cfc-4658-9f78-13df2e979927" providerId="ADAL" clId="{85D333DF-A7A2-704A-AB8C-935EA8527952}" dt="2025-07-16T11:34:31.139" v="43" actId="164"/>
          <ac:grpSpMkLst>
            <pc:docMk/>
            <pc:sldMk cId="1518781632" sldId="261"/>
            <ac:grpSpMk id="4" creationId="{3F2107FB-6B1C-7D2B-F1DA-F904F60E6FBB}"/>
          </ac:grpSpMkLst>
        </pc:grpChg>
        <pc:picChg chg="mod">
          <ac:chgData name="Andy Lyons" userId="928fed80-9cfc-4658-9f78-13df2e979927" providerId="ADAL" clId="{85D333DF-A7A2-704A-AB8C-935EA8527952}" dt="2025-07-16T11:34:31.139" v="43" actId="164"/>
          <ac:picMkLst>
            <pc:docMk/>
            <pc:sldMk cId="1518781632" sldId="261"/>
            <ac:picMk id="14" creationId="{8890F5AA-BB33-E7E7-015C-3AE9E6B31A9D}"/>
          </ac:picMkLst>
        </pc:picChg>
        <pc:picChg chg="mod">
          <ac:chgData name="Andy Lyons" userId="928fed80-9cfc-4658-9f78-13df2e979927" providerId="ADAL" clId="{85D333DF-A7A2-704A-AB8C-935EA8527952}" dt="2025-07-16T11:34:42.408" v="52" actId="1036"/>
          <ac:picMkLst>
            <pc:docMk/>
            <pc:sldMk cId="1518781632" sldId="261"/>
            <ac:picMk id="17" creationId="{E580DC38-867C-9357-30EA-3BCE23AA4194}"/>
          </ac:picMkLst>
        </pc:picChg>
      </pc:sldChg>
      <pc:sldChg chg="addSp delSp modSp mod">
        <pc:chgData name="Andy Lyons" userId="928fed80-9cfc-4658-9f78-13df2e979927" providerId="ADAL" clId="{85D333DF-A7A2-704A-AB8C-935EA8527952}" dt="2025-07-27T05:06:03.958" v="111" actId="478"/>
        <pc:sldMkLst>
          <pc:docMk/>
          <pc:sldMk cId="2783989270" sldId="2147479092"/>
        </pc:sldMkLst>
        <pc:picChg chg="add del mod">
          <ac:chgData name="Andy Lyons" userId="928fed80-9cfc-4658-9f78-13df2e979927" providerId="ADAL" clId="{85D333DF-A7A2-704A-AB8C-935EA8527952}" dt="2025-07-27T05:06:03.958" v="111" actId="478"/>
          <ac:picMkLst>
            <pc:docMk/>
            <pc:sldMk cId="2783989270" sldId="2147479092"/>
            <ac:picMk id="5" creationId="{BA030749-2F25-3047-9F3F-B2AD7EA8A032}"/>
          </ac:picMkLst>
        </pc:picChg>
      </pc:sldChg>
      <pc:sldChg chg="addSp delSp modSp mod modCm">
        <pc:chgData name="Andy Lyons" userId="928fed80-9cfc-4658-9f78-13df2e979927" providerId="ADAL" clId="{85D333DF-A7A2-704A-AB8C-935EA8527952}" dt="2025-07-21T23:58:45.880" v="110" actId="1076"/>
        <pc:sldMkLst>
          <pc:docMk/>
          <pc:sldMk cId="3275447166" sldId="2147483645"/>
        </pc:sldMkLst>
        <pc:spChg chg="mod">
          <ac:chgData name="Andy Lyons" userId="928fed80-9cfc-4658-9f78-13df2e979927" providerId="ADAL" clId="{85D333DF-A7A2-704A-AB8C-935EA8527952}" dt="2025-07-16T04:58:38.641" v="22" actId="20577"/>
          <ac:spMkLst>
            <pc:docMk/>
            <pc:sldMk cId="3275447166" sldId="2147483645"/>
            <ac:spMk id="4" creationId="{58D7FB3C-E835-55EC-9955-033358714DFB}"/>
          </ac:spMkLst>
        </pc:spChg>
        <pc:spChg chg="add mod">
          <ac:chgData name="Andy Lyons" userId="928fed80-9cfc-4658-9f78-13df2e979927" providerId="ADAL" clId="{85D333DF-A7A2-704A-AB8C-935EA8527952}" dt="2025-07-14T23:09:40.577" v="0"/>
          <ac:spMkLst>
            <pc:docMk/>
            <pc:sldMk cId="3275447166" sldId="2147483645"/>
            <ac:spMk id="6" creationId="{20CC8B87-92B2-1AA2-AE37-B7ED202F11E6}"/>
          </ac:spMkLst>
        </pc:spChg>
        <pc:spChg chg="add mod">
          <ac:chgData name="Andy Lyons" userId="928fed80-9cfc-4658-9f78-13df2e979927" providerId="ADAL" clId="{85D333DF-A7A2-704A-AB8C-935EA8527952}" dt="2025-07-14T23:09:40.577" v="0"/>
          <ac:spMkLst>
            <pc:docMk/>
            <pc:sldMk cId="3275447166" sldId="2147483645"/>
            <ac:spMk id="7" creationId="{B27F1146-E461-9526-BD14-A74689430EE0}"/>
          </ac:spMkLst>
        </pc:spChg>
        <pc:spChg chg="add mod">
          <ac:chgData name="Andy Lyons" userId="928fed80-9cfc-4658-9f78-13df2e979927" providerId="ADAL" clId="{85D333DF-A7A2-704A-AB8C-935EA8527952}" dt="2025-07-14T23:09:40.577" v="0"/>
          <ac:spMkLst>
            <pc:docMk/>
            <pc:sldMk cId="3275447166" sldId="2147483645"/>
            <ac:spMk id="13" creationId="{8338BF57-929E-4099-2997-2CE5C97741CC}"/>
          </ac:spMkLst>
        </pc:spChg>
        <pc:spChg chg="mod">
          <ac:chgData name="Andy Lyons" userId="928fed80-9cfc-4658-9f78-13df2e979927" providerId="ADAL" clId="{85D333DF-A7A2-704A-AB8C-935EA8527952}" dt="2025-07-21T23:58:40.060" v="109" actId="1076"/>
          <ac:spMkLst>
            <pc:docMk/>
            <pc:sldMk cId="3275447166" sldId="2147483645"/>
            <ac:spMk id="14" creationId="{A838AE6C-5375-6CC0-D755-D843C2442942}"/>
          </ac:spMkLst>
        </pc:spChg>
        <pc:spChg chg="mod">
          <ac:chgData name="Andy Lyons" userId="928fed80-9cfc-4658-9f78-13df2e979927" providerId="ADAL" clId="{85D333DF-A7A2-704A-AB8C-935EA8527952}" dt="2025-07-21T23:57:59.851" v="107" actId="20577"/>
          <ac:spMkLst>
            <pc:docMk/>
            <pc:sldMk cId="3275447166" sldId="2147483645"/>
            <ac:spMk id="15" creationId="{BEF82C8E-2DFE-480B-7160-05D23E4DEEA1}"/>
          </ac:spMkLst>
        </pc:spChg>
        <pc:spChg chg="mod">
          <ac:chgData name="Andy Lyons" userId="928fed80-9cfc-4658-9f78-13df2e979927" providerId="ADAL" clId="{85D333DF-A7A2-704A-AB8C-935EA8527952}" dt="2025-07-21T23:58:45.880" v="110" actId="1076"/>
          <ac:spMkLst>
            <pc:docMk/>
            <pc:sldMk cId="3275447166" sldId="2147483645"/>
            <ac:spMk id="17" creationId="{18D07CCD-9FB7-4E32-A54C-E636ECFEDEB0}"/>
          </ac:spMkLst>
        </pc:spChg>
        <pc:spChg chg="add mod">
          <ac:chgData name="Andy Lyons" userId="928fed80-9cfc-4658-9f78-13df2e979927" providerId="ADAL" clId="{85D333DF-A7A2-704A-AB8C-935EA8527952}" dt="2025-07-14T23:09:40.577" v="0"/>
          <ac:spMkLst>
            <pc:docMk/>
            <pc:sldMk cId="3275447166" sldId="2147483645"/>
            <ac:spMk id="21" creationId="{F52EB0A1-068C-E6D4-FD00-ADEBB70B4168}"/>
          </ac:spMkLst>
        </pc:spChg>
        <pc:spChg chg="mod">
          <ac:chgData name="Andy Lyons" userId="928fed80-9cfc-4658-9f78-13df2e979927" providerId="ADAL" clId="{85D333DF-A7A2-704A-AB8C-935EA8527952}" dt="2025-07-16T04:59:01.153" v="26" actId="20577"/>
          <ac:spMkLst>
            <pc:docMk/>
            <pc:sldMk cId="3275447166" sldId="2147483645"/>
            <ac:spMk id="42" creationId="{0EAB7777-4638-F54E-8AAE-EE6C6CFAFFB2}"/>
          </ac:spMkLst>
        </pc:spChg>
        <pc:spChg chg="mod">
          <ac:chgData name="Andy Lyons" userId="928fed80-9cfc-4658-9f78-13df2e979927" providerId="ADAL" clId="{85D333DF-A7A2-704A-AB8C-935EA8527952}" dt="2025-07-21T23:57:55.583" v="106" actId="14100"/>
          <ac:spMkLst>
            <pc:docMk/>
            <pc:sldMk cId="3275447166" sldId="2147483645"/>
            <ac:spMk id="51" creationId="{DC7103C2-267F-6EFC-8DE5-0856A70FB159}"/>
          </ac:spMkLst>
        </pc:spChg>
        <pc:spChg chg="mod">
          <ac:chgData name="Andy Lyons" userId="928fed80-9cfc-4658-9f78-13df2e979927" providerId="ADAL" clId="{85D333DF-A7A2-704A-AB8C-935EA8527952}" dt="2025-07-21T23:57:52.061" v="105" actId="1076"/>
          <ac:spMkLst>
            <pc:docMk/>
            <pc:sldMk cId="3275447166" sldId="2147483645"/>
            <ac:spMk id="52" creationId="{3885F5A6-A82B-423E-1B0C-AF852E2CDF88}"/>
          </ac:spMkLst>
        </pc:spChg>
        <pc:spChg chg="mod">
          <ac:chgData name="Andy Lyons" userId="928fed80-9cfc-4658-9f78-13df2e979927" providerId="ADAL" clId="{85D333DF-A7A2-704A-AB8C-935EA8527952}" dt="2025-07-21T23:57:35.326" v="79"/>
          <ac:spMkLst>
            <pc:docMk/>
            <pc:sldMk cId="3275447166" sldId="2147483645"/>
            <ac:spMk id="54" creationId="{62C6A7A3-82AE-AC0A-E662-F4703234DC9F}"/>
          </ac:spMkLst>
        </pc:spChg>
        <pc:spChg chg="mod">
          <ac:chgData name="Andy Lyons" userId="928fed80-9cfc-4658-9f78-13df2e979927" providerId="ADAL" clId="{85D333DF-A7A2-704A-AB8C-935EA8527952}" dt="2025-07-21T23:57:35.326" v="79"/>
          <ac:spMkLst>
            <pc:docMk/>
            <pc:sldMk cId="3275447166" sldId="2147483645"/>
            <ac:spMk id="95" creationId="{CEE10E89-6EB8-7B00-2045-38A97F83A314}"/>
          </ac:spMkLst>
        </pc:spChg>
        <pc:spChg chg="add del">
          <ac:chgData name="Andy Lyons" userId="928fed80-9cfc-4658-9f78-13df2e979927" providerId="ADAL" clId="{85D333DF-A7A2-704A-AB8C-935EA8527952}" dt="2025-07-16T05:00:01.149" v="42" actId="478"/>
          <ac:spMkLst>
            <pc:docMk/>
            <pc:sldMk cId="3275447166" sldId="2147483645"/>
            <ac:spMk id="99" creationId="{DA3B4ACF-965D-2E66-FD20-A804FE2D91D0}"/>
          </ac:spMkLst>
        </pc:spChg>
        <pc:grpChg chg="mod">
          <ac:chgData name="Andy Lyons" userId="928fed80-9cfc-4658-9f78-13df2e979927" providerId="ADAL" clId="{85D333DF-A7A2-704A-AB8C-935EA8527952}" dt="2025-07-21T23:57:35.326" v="79"/>
          <ac:grpSpMkLst>
            <pc:docMk/>
            <pc:sldMk cId="3275447166" sldId="2147483645"/>
            <ac:grpSpMk id="98" creationId="{0C5D2BE6-6735-B376-AD10-A18E406AA889}"/>
          </ac:grpSpMkLst>
        </pc:grpChg>
        <pc:grpChg chg="mod">
          <ac:chgData name="Andy Lyons" userId="928fed80-9cfc-4658-9f78-13df2e979927" providerId="ADAL" clId="{85D333DF-A7A2-704A-AB8C-935EA8527952}" dt="2025-07-21T23:57:35.326" v="79"/>
          <ac:grpSpMkLst>
            <pc:docMk/>
            <pc:sldMk cId="3275447166" sldId="2147483645"/>
            <ac:grpSpMk id="127" creationId="{4615BB1F-9F13-2468-ADD3-2D420EC59029}"/>
          </ac:grpSpMkLst>
        </pc:grpChg>
        <pc:picChg chg="add mod">
          <ac:chgData name="Andy Lyons" userId="928fed80-9cfc-4658-9f78-13df2e979927" providerId="ADAL" clId="{85D333DF-A7A2-704A-AB8C-935EA8527952}" dt="2025-07-14T23:09:40.577" v="0"/>
          <ac:picMkLst>
            <pc:docMk/>
            <pc:sldMk cId="3275447166" sldId="2147483645"/>
            <ac:picMk id="22" creationId="{130671DA-D9D0-09A1-790D-3358A26366D2}"/>
          </ac:picMkLst>
        </pc:picChg>
        <pc:picChg chg="mod">
          <ac:chgData name="Andy Lyons" userId="928fed80-9cfc-4658-9f78-13df2e979927" providerId="ADAL" clId="{85D333DF-A7A2-704A-AB8C-935EA8527952}" dt="2025-07-21T23:57:35.326" v="79"/>
          <ac:picMkLst>
            <pc:docMk/>
            <pc:sldMk cId="3275447166" sldId="2147483645"/>
            <ac:picMk id="109" creationId="{B45DBBC0-B2B9-F110-6725-5CB965865A45}"/>
          </ac:picMkLst>
        </pc:picChg>
        <pc:extLst>
          <p:ext xmlns:p="http://schemas.openxmlformats.org/presentationml/2006/main" uri="{D6D511B9-2390-475A-947B-AFAB55BFBCF1}">
            <pc226:cmChg xmlns:pc226="http://schemas.microsoft.com/office/powerpoint/2022/06/main/command" chg="mod">
              <pc226:chgData name="Andy Lyons" userId="928fed80-9cfc-4658-9f78-13df2e979927" providerId="ADAL" clId="{85D333DF-A7A2-704A-AB8C-935EA8527952}" dt="2025-07-16T04:59:01.153" v="26" actId="20577"/>
              <pc2:cmMkLst xmlns:pc2="http://schemas.microsoft.com/office/powerpoint/2019/9/main/command">
                <pc:docMk/>
                <pc:sldMk cId="3275447166" sldId="2147483645"/>
                <pc2:cmMk id="{A50AB8F0-C30D-45AF-A0FB-0B8BC9126E15}"/>
              </pc2:cmMkLst>
            </pc226:cmChg>
          </p:ext>
        </pc:extLst>
      </pc:sldChg>
    </pc:docChg>
  </pc:docChgLst>
  <pc:docChgLst>
    <pc:chgData name="Samantha Lankenau Delgado" userId="af69d721-651f-4dd7-9dde-7ee2a38b26ec" providerId="ADAL" clId="{D8B24B5F-3FCB-4FF9-B198-B048B815DBDA}"/>
    <pc:docChg chg="modSld">
      <pc:chgData name="Samantha Lankenau Delgado" userId="af69d721-651f-4dd7-9dde-7ee2a38b26ec" providerId="ADAL" clId="{D8B24B5F-3FCB-4FF9-B198-B048B815DBDA}" dt="2025-07-18T18:48:35.967" v="1" actId="20577"/>
      <pc:docMkLst>
        <pc:docMk/>
      </pc:docMkLst>
      <pc:sldChg chg="addSp modSp mod">
        <pc:chgData name="Samantha Lankenau Delgado" userId="af69d721-651f-4dd7-9dde-7ee2a38b26ec" providerId="ADAL" clId="{D8B24B5F-3FCB-4FF9-B198-B048B815DBDA}" dt="2025-07-18T18:48:35.967" v="1" actId="20577"/>
        <pc:sldMkLst>
          <pc:docMk/>
          <pc:sldMk cId="2783989270" sldId="2147479092"/>
        </pc:sldMkLst>
        <pc:spChg chg="add mod">
          <ac:chgData name="Samantha Lankenau Delgado" userId="af69d721-651f-4dd7-9dde-7ee2a38b26ec" providerId="ADAL" clId="{D8B24B5F-3FCB-4FF9-B198-B048B815DBDA}" dt="2025-07-18T18:48:35.967" v="1" actId="20577"/>
          <ac:spMkLst>
            <pc:docMk/>
            <pc:sldMk cId="2783989270" sldId="2147479092"/>
            <ac:spMk id="2" creationId="{C7B58CF5-A6E5-F251-2F9E-60ABD19A5472}"/>
          </ac:spMkLst>
        </pc:spChg>
      </pc:sldChg>
    </pc:docChg>
  </pc:docChgLst>
  <pc:docChgLst>
    <pc:chgData name="Andy Lyons" userId="S::andy.lyons@altra.cloud::928fed80-9cfc-4658-9f78-13df2e979927" providerId="AD" clId="Web-{F69A97FF-F1BC-8F1A-FF39-D4B26C4931D2}"/>
    <pc:docChg chg="modSld">
      <pc:chgData name="Andy Lyons" userId="S::andy.lyons@altra.cloud::928fed80-9cfc-4658-9f78-13df2e979927" providerId="AD" clId="Web-{F69A97FF-F1BC-8F1A-FF39-D4B26C4931D2}" dt="2025-07-14T23:09:18.960" v="6"/>
      <pc:docMkLst>
        <pc:docMk/>
      </pc:docMkLst>
      <pc:sldChg chg="modSp">
        <pc:chgData name="Andy Lyons" userId="S::andy.lyons@altra.cloud::928fed80-9cfc-4658-9f78-13df2e979927" providerId="AD" clId="Web-{F69A97FF-F1BC-8F1A-FF39-D4B26C4931D2}" dt="2025-07-14T22:57:11.919" v="1" actId="20577"/>
        <pc:sldMkLst>
          <pc:docMk/>
          <pc:sldMk cId="91887729" sldId="2147483613"/>
        </pc:sldMkLst>
        <pc:spChg chg="mod">
          <ac:chgData name="Andy Lyons" userId="S::andy.lyons@altra.cloud::928fed80-9cfc-4658-9f78-13df2e979927" providerId="AD" clId="Web-{F69A97FF-F1BC-8F1A-FF39-D4B26C4931D2}" dt="2025-07-14T22:57:11.919" v="1" actId="20577"/>
          <ac:spMkLst>
            <pc:docMk/>
            <pc:sldMk cId="91887729" sldId="2147483613"/>
            <ac:spMk id="3" creationId="{E1B7AC04-7B9C-1A27-A38C-F1B1CECC733D}"/>
          </ac:spMkLst>
        </pc:spChg>
      </pc:sldChg>
      <pc:sldChg chg="addSp delSp modSp">
        <pc:chgData name="Andy Lyons" userId="S::andy.lyons@altra.cloud::928fed80-9cfc-4658-9f78-13df2e979927" providerId="AD" clId="Web-{F69A97FF-F1BC-8F1A-FF39-D4B26C4931D2}" dt="2025-07-14T23:09:18.960" v="6"/>
        <pc:sldMkLst>
          <pc:docMk/>
          <pc:sldMk cId="3275447166" sldId="2147483645"/>
        </pc:sldMkLst>
        <pc:spChg chg="mod">
          <ac:chgData name="Andy Lyons" userId="S::andy.lyons@altra.cloud::928fed80-9cfc-4658-9f78-13df2e979927" providerId="AD" clId="Web-{F69A97FF-F1BC-8F1A-FF39-D4B26C4931D2}" dt="2025-07-14T23:09:11.538" v="3" actId="20577"/>
          <ac:spMkLst>
            <pc:docMk/>
            <pc:sldMk cId="3275447166" sldId="2147483645"/>
            <ac:spMk id="42" creationId="{0EAB7777-4638-F54E-8AAE-EE6C6CFAFFB2}"/>
          </ac:spMkLst>
        </pc:spChg>
      </pc:sldChg>
    </pc:docChg>
  </pc:docChgLst>
  <pc:docChgLst>
    <pc:chgData name="Andy Lyons" userId="S::andy.lyons@altra.cloud::928fed80-9cfc-4658-9f78-13df2e979927" providerId="AD" clId="Web-{2387004F-8A3E-939F-8CB2-D924D40801CC}"/>
    <pc:docChg chg="modSld">
      <pc:chgData name="Andy Lyons" userId="S::andy.lyons@altra.cloud::928fed80-9cfc-4658-9f78-13df2e979927" providerId="AD" clId="Web-{2387004F-8A3E-939F-8CB2-D924D40801CC}" dt="2025-07-22T22:25:13.300" v="6" actId="14100"/>
      <pc:docMkLst>
        <pc:docMk/>
      </pc:docMkLst>
      <pc:sldChg chg="modSp">
        <pc:chgData name="Andy Lyons" userId="S::andy.lyons@altra.cloud::928fed80-9cfc-4658-9f78-13df2e979927" providerId="AD" clId="Web-{2387004F-8A3E-939F-8CB2-D924D40801CC}" dt="2025-07-22T22:25:13.300" v="6" actId="14100"/>
        <pc:sldMkLst>
          <pc:docMk/>
          <pc:sldMk cId="3395930368" sldId="256"/>
        </pc:sldMkLst>
        <pc:spChg chg="mod">
          <ac:chgData name="Andy Lyons" userId="S::andy.lyons@altra.cloud::928fed80-9cfc-4658-9f78-13df2e979927" providerId="AD" clId="Web-{2387004F-8A3E-939F-8CB2-D924D40801CC}" dt="2025-07-22T22:25:13.300" v="6" actId="14100"/>
          <ac:spMkLst>
            <pc:docMk/>
            <pc:sldMk cId="3395930368" sldId="256"/>
            <ac:spMk id="4" creationId="{A8818850-6863-B930-EB93-A740C0861032}"/>
          </ac:spMkLst>
        </pc:spChg>
      </pc:sldChg>
    </pc:docChg>
  </pc:docChgLst>
  <pc:docChgLst>
    <pc:chgData name="Rachel Camina" userId="S::rachelcamina_microsoft.com#ext#@altratechnologies.onmicrosoft.com::028082d8-9fb8-4a7c-8e5d-ef21224bd4a8" providerId="AD" clId="Web-{0EEB2371-7778-2CFA-8D1F-50AE13E33749}"/>
    <pc:docChg chg="mod modSld">
      <pc:chgData name="Rachel Camina" userId="S::rachelcamina_microsoft.com#ext#@altratechnologies.onmicrosoft.com::028082d8-9fb8-4a7c-8e5d-ef21224bd4a8" providerId="AD" clId="Web-{0EEB2371-7778-2CFA-8D1F-50AE13E33749}" dt="2025-07-16T02:21:15.429" v="43" actId="20577"/>
      <pc:docMkLst>
        <pc:docMk/>
      </pc:docMkLst>
      <pc:sldChg chg="modSp">
        <pc:chgData name="Rachel Camina" userId="S::rachelcamina_microsoft.com#ext#@altratechnologies.onmicrosoft.com::028082d8-9fb8-4a7c-8e5d-ef21224bd4a8" providerId="AD" clId="Web-{0EEB2371-7778-2CFA-8D1F-50AE13E33749}" dt="2025-07-16T02:18:12.315" v="12" actId="20577"/>
        <pc:sldMkLst>
          <pc:docMk/>
          <pc:sldMk cId="3395930368" sldId="256"/>
        </pc:sldMkLst>
        <pc:spChg chg="mod">
          <ac:chgData name="Rachel Camina" userId="S::rachelcamina_microsoft.com#ext#@altratechnologies.onmicrosoft.com::028082d8-9fb8-4a7c-8e5d-ef21224bd4a8" providerId="AD" clId="Web-{0EEB2371-7778-2CFA-8D1F-50AE13E33749}" dt="2025-07-16T02:18:12.315" v="12" actId="20577"/>
          <ac:spMkLst>
            <pc:docMk/>
            <pc:sldMk cId="3395930368" sldId="256"/>
            <ac:spMk id="4" creationId="{A8818850-6863-B930-EB93-A740C0861032}"/>
          </ac:spMkLst>
        </pc:spChg>
      </pc:sldChg>
      <pc:sldChg chg="modSp">
        <pc:chgData name="Rachel Camina" userId="S::rachelcamina_microsoft.com#ext#@altratechnologies.onmicrosoft.com::028082d8-9fb8-4a7c-8e5d-ef21224bd4a8" providerId="AD" clId="Web-{0EEB2371-7778-2CFA-8D1F-50AE13E33749}" dt="2025-07-16T02:16:44.750" v="8" actId="20577"/>
        <pc:sldMkLst>
          <pc:docMk/>
          <pc:sldMk cId="339511477" sldId="2147483570"/>
        </pc:sldMkLst>
        <pc:spChg chg="mod">
          <ac:chgData name="Rachel Camina" userId="S::rachelcamina_microsoft.com#ext#@altratechnologies.onmicrosoft.com::028082d8-9fb8-4a7c-8e5d-ef21224bd4a8" providerId="AD" clId="Web-{0EEB2371-7778-2CFA-8D1F-50AE13E33749}" dt="2025-07-16T02:16:44.750" v="8" actId="20577"/>
          <ac:spMkLst>
            <pc:docMk/>
            <pc:sldMk cId="339511477" sldId="2147483570"/>
            <ac:spMk id="9" creationId="{0BF94705-7AA6-BAE9-CA12-7D75225A54BC}"/>
          </ac:spMkLst>
        </pc:spChg>
      </pc:sldChg>
      <pc:sldChg chg="modSp">
        <pc:chgData name="Rachel Camina" userId="S::rachelcamina_microsoft.com#ext#@altratechnologies.onmicrosoft.com::028082d8-9fb8-4a7c-8e5d-ef21224bd4a8" providerId="AD" clId="Web-{0EEB2371-7778-2CFA-8D1F-50AE13E33749}" dt="2025-07-16T02:15:45.576" v="3" actId="20577"/>
        <pc:sldMkLst>
          <pc:docMk/>
          <pc:sldMk cId="91887729" sldId="2147483613"/>
        </pc:sldMkLst>
        <pc:spChg chg="mod">
          <ac:chgData name="Rachel Camina" userId="S::rachelcamina_microsoft.com#ext#@altratechnologies.onmicrosoft.com::028082d8-9fb8-4a7c-8e5d-ef21224bd4a8" providerId="AD" clId="Web-{0EEB2371-7778-2CFA-8D1F-50AE13E33749}" dt="2025-07-16T02:15:45.576" v="3" actId="20577"/>
          <ac:spMkLst>
            <pc:docMk/>
            <pc:sldMk cId="91887729" sldId="2147483613"/>
            <ac:spMk id="3" creationId="{E1B7AC04-7B9C-1A27-A38C-F1B1CECC733D}"/>
          </ac:spMkLst>
        </pc:spChg>
      </pc:sldChg>
      <pc:sldChg chg="modSp">
        <pc:chgData name="Rachel Camina" userId="S::rachelcamina_microsoft.com#ext#@altratechnologies.onmicrosoft.com::028082d8-9fb8-4a7c-8e5d-ef21224bd4a8" providerId="AD" clId="Web-{0EEB2371-7778-2CFA-8D1F-50AE13E33749}" dt="2025-07-16T02:21:15.429" v="43" actId="20577"/>
        <pc:sldMkLst>
          <pc:docMk/>
          <pc:sldMk cId="3275447166" sldId="2147483645"/>
        </pc:sldMkLst>
        <pc:spChg chg="mod">
          <ac:chgData name="Rachel Camina" userId="S::rachelcamina_microsoft.com#ext#@altratechnologies.onmicrosoft.com::028082d8-9fb8-4a7c-8e5d-ef21224bd4a8" providerId="AD" clId="Web-{0EEB2371-7778-2CFA-8D1F-50AE13E33749}" dt="2025-07-16T02:19:39.895" v="14" actId="20577"/>
          <ac:spMkLst>
            <pc:docMk/>
            <pc:sldMk cId="3275447166" sldId="2147483645"/>
            <ac:spMk id="4" creationId="{58D7FB3C-E835-55EC-9955-033358714DFB}"/>
          </ac:spMkLst>
        </pc:spChg>
        <pc:spChg chg="mod">
          <ac:chgData name="Rachel Camina" userId="S::rachelcamina_microsoft.com#ext#@altratechnologies.onmicrosoft.com::028082d8-9fb8-4a7c-8e5d-ef21224bd4a8" providerId="AD" clId="Web-{0EEB2371-7778-2CFA-8D1F-50AE13E33749}" dt="2025-07-16T02:21:15.429" v="43" actId="20577"/>
          <ac:spMkLst>
            <pc:docMk/>
            <pc:sldMk cId="3275447166" sldId="2147483645"/>
            <ac:spMk id="19" creationId="{63C2580C-90BD-720C-6E55-40E4801CB495}"/>
          </ac:spMkLst>
        </pc:spChg>
        <pc:spChg chg="mod">
          <ac:chgData name="Rachel Camina" userId="S::rachelcamina_microsoft.com#ext#@altratechnologies.onmicrosoft.com::028082d8-9fb8-4a7c-8e5d-ef21224bd4a8" providerId="AD" clId="Web-{0EEB2371-7778-2CFA-8D1F-50AE13E33749}" dt="2025-07-16T02:20:03.724" v="23" actId="20577"/>
          <ac:spMkLst>
            <pc:docMk/>
            <pc:sldMk cId="3275447166" sldId="2147483645"/>
            <ac:spMk id="70" creationId="{3D75C7F1-E5DB-28AE-B60E-E661FA341809}"/>
          </ac:spMkLst>
        </pc:spChg>
      </pc:sldChg>
    </pc:docChg>
  </pc:docChgLst>
  <pc:docChgLst>
    <pc:chgData name="Andy Lyons" userId="S::andy.lyons@altra.cloud::928fed80-9cfc-4658-9f78-13df2e979927" providerId="AD" clId="Web-{7B6DDF06-3059-1CBD-FF98-13F4D8A06CF9}"/>
    <pc:docChg chg="addSld">
      <pc:chgData name="Andy Lyons" userId="S::andy.lyons@altra.cloud::928fed80-9cfc-4658-9f78-13df2e979927" providerId="AD" clId="Web-{7B6DDF06-3059-1CBD-FF98-13F4D8A06CF9}" dt="2025-07-17T23:24:28.387" v="1"/>
      <pc:docMkLst>
        <pc:docMk/>
      </pc:docMkLst>
      <pc:sldChg chg="add">
        <pc:chgData name="Andy Lyons" userId="S::andy.lyons@altra.cloud::928fed80-9cfc-4658-9f78-13df2e979927" providerId="AD" clId="Web-{7B6DDF06-3059-1CBD-FF98-13F4D8A06CF9}" dt="2025-07-17T23:24:27.231" v="0"/>
        <pc:sldMkLst>
          <pc:docMk/>
          <pc:sldMk cId="2028897509" sldId="257"/>
        </pc:sldMkLst>
      </pc:sldChg>
      <pc:sldChg chg="add">
        <pc:chgData name="Andy Lyons" userId="S::andy.lyons@altra.cloud::928fed80-9cfc-4658-9f78-13df2e979927" providerId="AD" clId="Web-{7B6DDF06-3059-1CBD-FF98-13F4D8A06CF9}" dt="2025-07-17T23:24:28.387" v="1"/>
        <pc:sldMkLst>
          <pc:docMk/>
          <pc:sldMk cId="3605382308" sldId="258"/>
        </pc:sldMkLst>
      </pc:sldChg>
    </pc:docChg>
  </pc:docChgLst>
  <pc:docChgLst>
    <pc:chgData name="Jen Chung" userId="d36cd8af-f0f3-4f18-aaab-613606fa9fa6" providerId="ADAL" clId="{78CD66F9-33D5-472E-B78E-75D3867B8037}"/>
    <pc:docChg chg="modSld">
      <pc:chgData name="Jen Chung" userId="d36cd8af-f0f3-4f18-aaab-613606fa9fa6" providerId="ADAL" clId="{78CD66F9-33D5-472E-B78E-75D3867B8037}" dt="2025-07-18T02:59:12.444" v="1" actId="20577"/>
      <pc:docMkLst>
        <pc:docMk/>
      </pc:docMkLst>
      <pc:sldChg chg="modSp mod">
        <pc:chgData name="Jen Chung" userId="d36cd8af-f0f3-4f18-aaab-613606fa9fa6" providerId="ADAL" clId="{78CD66F9-33D5-472E-B78E-75D3867B8037}" dt="2025-07-18T02:59:12.444" v="1" actId="20577"/>
        <pc:sldMkLst>
          <pc:docMk/>
          <pc:sldMk cId="827037641" sldId="276"/>
        </pc:sldMkLst>
        <pc:graphicFrameChg chg="modGraphic">
          <ac:chgData name="Jen Chung" userId="d36cd8af-f0f3-4f18-aaab-613606fa9fa6" providerId="ADAL" clId="{78CD66F9-33D5-472E-B78E-75D3867B8037}" dt="2025-07-18T02:59:12.444" v="1" actId="20577"/>
          <ac:graphicFrameMkLst>
            <pc:docMk/>
            <pc:sldMk cId="827037641" sldId="276"/>
            <ac:graphicFrameMk id="5" creationId="{1654AF93-AB01-D973-D0B3-BA5009CAF789}"/>
          </ac:graphicFrameMkLst>
        </pc:graphicFrame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BE3DE-011B-B847-AB32-9EE1C86267E7}" type="datetimeFigureOut">
              <a:rPr lang="en-US" smtClean="0"/>
              <a:t>7/27/25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0C9B42-C3C2-8640-947D-4FAA21A4851C}" type="slidenum">
              <a:rPr lang="en-US" smtClean="0"/>
              <a:t>‹#›</a:t>
            </a:fld>
            <a:endParaRPr lang="en-US"/>
          </a:p>
        </p:txBody>
      </p:sp>
    </p:spTree>
    <p:extLst>
      <p:ext uri="{BB962C8B-B14F-4D97-AF65-F5344CB8AC3E}">
        <p14:creationId xmlns:p14="http://schemas.microsoft.com/office/powerpoint/2010/main" val="36748180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AB85A9-63A6-0C40-89AD-F1BE0501F5C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521934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AF61C8-620B-7026-93F8-6975699AFA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16831C-2BFB-E792-1B1F-1099056B539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CBA4E84-49FA-6609-7FF0-8E493DF477B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3200A5D-5A6B-C703-BD38-6BFD5074B50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0F1043-7318-3546-9BF0-34D40C5A30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16103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82A098-4AB7-6761-F094-ED7196D4C4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C5C522D-16E0-143C-0CC1-B66222B6DFEF}"/>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FEF4B4A9-B4AE-CE1C-9226-EE967DE4BCF5}"/>
              </a:ext>
            </a:extLst>
          </p:cNvPr>
          <p:cNvSpPr>
            <a:spLocks noGrp="1"/>
          </p:cNvSpPr>
          <p:nvPr>
            <p:ph type="body" idx="1"/>
          </p:nvPr>
        </p:nvSpPr>
        <p:spPr/>
        <p:txBody>
          <a:bodyPr/>
          <a:lstStyle/>
          <a:p>
            <a:r>
              <a:rPr lang="en-AU" b="1"/>
              <a:t>01. Kick-Off &amp; Scan</a:t>
            </a:r>
          </a:p>
          <a:p>
            <a:r>
              <a:rPr lang="en-AU"/>
              <a:t>The journey starts with a brief Kick-Off session to align on expectations, tooling, and outcomes. Roles are confirmed, the LOE is signed, and next steps are shared via email.</a:t>
            </a:r>
          </a:p>
          <a:p>
            <a:r>
              <a:rPr lang="en-AU"/>
              <a:t>Before the scan call, it's essential to verify that customer admins have the correct credentials to avoid access issues.</a:t>
            </a:r>
          </a:p>
          <a:p>
            <a:r>
              <a:rPr lang="en-AU"/>
              <a:t>Data collection takes around an hour and involves running the selected scan tool (such as Dr Migrate or Azure Migrate), uploading the results, and remediating any data quality issues if necessary.</a:t>
            </a:r>
          </a:p>
          <a:p>
            <a:endParaRPr lang="en-AU" b="1"/>
          </a:p>
          <a:p>
            <a:r>
              <a:rPr lang="en-AU" b="1"/>
              <a:t>02. Planning</a:t>
            </a:r>
          </a:p>
          <a:p>
            <a:r>
              <a:rPr lang="en-AU"/>
              <a:t>Internal step to validate uploaded scan data, set up Dr Migrate for planning, and import CMDB data if available.</a:t>
            </a:r>
          </a:p>
          <a:p>
            <a:r>
              <a:rPr lang="en-AU"/>
              <a:t>The first planning workshop focuses on reviewing early insights, confirming modernization goals, and refining the inventory. CMDB mapping is updated as needed.</a:t>
            </a:r>
          </a:p>
          <a:p>
            <a:r>
              <a:rPr lang="en-AU"/>
              <a:t>The second workshop uses that data to assign application strategies, refine 6R treatment plans, and build a wave plan.</a:t>
            </a:r>
          </a:p>
          <a:p>
            <a:endParaRPr lang="en-AU" b="1"/>
          </a:p>
          <a:p>
            <a:r>
              <a:rPr lang="en-AU" b="1"/>
              <a:t>03. Delivery</a:t>
            </a:r>
          </a:p>
          <a:p>
            <a:r>
              <a:rPr lang="en-AU"/>
              <a:t>The final delivery step presents the consolidated strategy, treatments, and wave plan. The team validates the plan with stakeholders and outlines clear next steps, whether for execution or further integration.</a:t>
            </a:r>
          </a:p>
          <a:p>
            <a:endParaRPr lang="en-US"/>
          </a:p>
        </p:txBody>
      </p:sp>
    </p:spTree>
    <p:extLst>
      <p:ext uri="{BB962C8B-B14F-4D97-AF65-F5344CB8AC3E}">
        <p14:creationId xmlns:p14="http://schemas.microsoft.com/office/powerpoint/2010/main" val="30462531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3BAD97-F9A3-E37D-10C9-347CFAD0A1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330B86-1D03-6880-DF95-0B40C7FBB93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9F03BFB-7CA0-0858-9B28-3CDA0DE06CB5}"/>
              </a:ext>
            </a:extLst>
          </p:cNvPr>
          <p:cNvSpPr>
            <a:spLocks noGrp="1"/>
          </p:cNvSpPr>
          <p:nvPr>
            <p:ph type="body" idx="1"/>
          </p:nvPr>
        </p:nvSpPr>
        <p:spPr/>
        <p:txBody>
          <a:bodyPr/>
          <a:lstStyle/>
          <a:p>
            <a:r>
              <a:rPr lang="en-AU" b="1"/>
              <a:t>How DMC Collects Data – At a Glance</a:t>
            </a:r>
            <a:endParaRPr lang="en-US"/>
          </a:p>
          <a:p>
            <a:r>
              <a:rPr lang="en-AU" b="1"/>
              <a:t>1. No agents, installs, or persistent access</a:t>
            </a:r>
            <a:br>
              <a:rPr lang="en-AU" b="1">
                <a:cs typeface="+mn-lt"/>
              </a:rPr>
            </a:br>
            <a:r>
              <a:rPr lang="en-AU" b="1"/>
              <a:t> DMC runs from a Windows </a:t>
            </a:r>
            <a:r>
              <a:rPr lang="en-AU" err="1"/>
              <a:t>jumpbox</a:t>
            </a:r>
            <a:r>
              <a:rPr lang="en-AU"/>
              <a:t> and connects securely to vCenter using </a:t>
            </a:r>
            <a:r>
              <a:rPr lang="en-AU" b="1"/>
              <a:t>read-only API calls</a:t>
            </a:r>
            <a:r>
              <a:rPr lang="en-AU"/>
              <a:t>.</a:t>
            </a:r>
          </a:p>
          <a:p>
            <a:endParaRPr lang="en-AU" b="1"/>
          </a:p>
          <a:p>
            <a:r>
              <a:rPr lang="en-AU" b="1"/>
              <a:t>2. Secure and lightweight</a:t>
            </a:r>
            <a:endParaRPr lang="en-AU"/>
          </a:p>
          <a:p>
            <a:r>
              <a:rPr lang="en-AU"/>
              <a:t>Connects via </a:t>
            </a:r>
            <a:r>
              <a:rPr lang="en-AU" b="1"/>
              <a:t>Port 443 (HTTPS)</a:t>
            </a:r>
            <a:endParaRPr lang="en-AU"/>
          </a:p>
          <a:p>
            <a:r>
              <a:rPr lang="en-AU"/>
              <a:t>No external network access needed</a:t>
            </a:r>
          </a:p>
          <a:p>
            <a:r>
              <a:rPr lang="en-AU"/>
              <a:t>Scans ~1,000 VMs in under an hour with minimal resource usage</a:t>
            </a:r>
          </a:p>
          <a:p>
            <a:endParaRPr lang="en-AU" b="1"/>
          </a:p>
          <a:p>
            <a:r>
              <a:rPr lang="en-AU" b="1"/>
              <a:t>3. You stay in control</a:t>
            </a:r>
            <a:endParaRPr lang="en-AU"/>
          </a:p>
          <a:p>
            <a:r>
              <a:rPr lang="en-AU"/>
              <a:t>Nothing is uploaded automatically</a:t>
            </a:r>
          </a:p>
          <a:p>
            <a:r>
              <a:rPr lang="en-AU"/>
              <a:t>Data is stored locally first</a:t>
            </a:r>
          </a:p>
          <a:p>
            <a:r>
              <a:rPr lang="en-AU"/>
              <a:t>Upload happens </a:t>
            </a:r>
            <a:r>
              <a:rPr lang="en-AU" b="1"/>
              <a:t>only when you trigger it</a:t>
            </a:r>
            <a:endParaRPr lang="en-AU"/>
          </a:p>
          <a:p>
            <a:endParaRPr lang="en-AU" b="1"/>
          </a:p>
          <a:p>
            <a:r>
              <a:rPr lang="en-AU" b="1"/>
              <a:t>4. What’s collected?</a:t>
            </a:r>
            <a:endParaRPr lang="en-AU"/>
          </a:p>
          <a:p>
            <a:r>
              <a:rPr lang="en-AU" b="1"/>
              <a:t>VM config and usage stats</a:t>
            </a:r>
            <a:r>
              <a:rPr lang="en-AU"/>
              <a:t> (no PII)</a:t>
            </a:r>
          </a:p>
          <a:p>
            <a:r>
              <a:rPr lang="en-AU"/>
              <a:t>Stored as an </a:t>
            </a:r>
            <a:r>
              <a:rPr lang="en-AU" b="1"/>
              <a:t>encrypted ZIP</a:t>
            </a:r>
            <a:r>
              <a:rPr lang="en-AU"/>
              <a:t>, fully reviewable before upload</a:t>
            </a:r>
          </a:p>
          <a:p>
            <a:endParaRPr lang="en-AU" b="1"/>
          </a:p>
          <a:p>
            <a:r>
              <a:rPr lang="en-AU" b="1"/>
              <a:t>5. Where does the data go?</a:t>
            </a:r>
            <a:endParaRPr lang="en-AU"/>
          </a:p>
          <a:p>
            <a:r>
              <a:rPr lang="en-AU"/>
              <a:t>To your </a:t>
            </a:r>
            <a:r>
              <a:rPr lang="en-AU" b="1"/>
              <a:t>dedicated, isolated Dr Migrate SaaS instance</a:t>
            </a:r>
            <a:endParaRPr lang="en-AU"/>
          </a:p>
          <a:p>
            <a:r>
              <a:rPr lang="en-AU"/>
              <a:t>Hosted separately, air-gapped, and secured by SSO</a:t>
            </a:r>
          </a:p>
          <a:p>
            <a:endParaRPr lang="en-AU" b="1"/>
          </a:p>
        </p:txBody>
      </p:sp>
      <p:sp>
        <p:nvSpPr>
          <p:cNvPr id="4" name="Slide Number Placeholder 3">
            <a:extLst>
              <a:ext uri="{FF2B5EF4-FFF2-40B4-BE49-F238E27FC236}">
                <a16:creationId xmlns:a16="http://schemas.microsoft.com/office/drawing/2014/main" id="{D4708731-A629-B627-FA95-7BEC2EA5EEC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6AA209-3B30-42B1-A0AB-B7A2B523A37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67220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331414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DBB464-3B37-3EB1-3401-81DF9787071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9629D0-6EF1-5841-BC60-92D8FADB082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911EBD0-822C-7310-0E24-37F5366B7E7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1F9D19D-EFE8-833E-4E8A-CCEDC6BBF28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41A48E-9CC5-4C1F-A38F-7BEC01B3771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3768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4800" b="1"/>
              <a:t>Dr Migrate Collector (DMC)</a:t>
            </a:r>
            <a:r>
              <a:rPr lang="en-AU" sz="4800"/>
              <a:t> works just like RVTools – a one-time, read-only snapshot run by your team.</a:t>
            </a:r>
            <a:br>
              <a:rPr lang="en-AU" sz="4800"/>
            </a:br>
            <a:r>
              <a:rPr lang="en-AU" sz="4800"/>
              <a:t>There’s nothing to install, no footprint left behind, and no saved passwords.</a:t>
            </a:r>
          </a:p>
          <a:p>
            <a:r>
              <a:rPr lang="en-AU" sz="4800"/>
              <a:t>You control the run, and you review everything before any data leaves your environment.</a:t>
            </a:r>
          </a:p>
          <a:p>
            <a:r>
              <a:rPr lang="en-AU" sz="4800"/>
              <a:t>It’s quick – we could be on a call today and have insights in your hands tomorrow: estate visibility, cost </a:t>
            </a:r>
            <a:r>
              <a:rPr lang="en-AU" sz="4800" err="1"/>
              <a:t>modeling</a:t>
            </a:r>
            <a:r>
              <a:rPr lang="en-AU" sz="4800"/>
              <a:t>, and modernization opportunities.</a:t>
            </a:r>
          </a:p>
          <a:p>
            <a:r>
              <a:rPr lang="en-AU" sz="4800"/>
              <a:t>All that’s needed is a user with access to VMware and guest credentials.</a:t>
            </a:r>
            <a:br>
              <a:rPr lang="en-AU" sz="4800"/>
            </a:br>
            <a:r>
              <a:rPr lang="en-AU" sz="4800"/>
              <a:t>We’ll walk you through it live, make sure you're comfortable – then you’re off and running.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A26A3C-0288-E64D-B71D-BF355252F4D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23923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4E4B08-BE12-BFBC-00B1-DA20B1F37F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EB04D0-7BD1-7171-CAB5-875DF9B4F39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3625EF7-096A-A0D5-C746-4E383FE2F0E4}"/>
              </a:ext>
            </a:extLst>
          </p:cNvPr>
          <p:cNvSpPr>
            <a:spLocks noGrp="1"/>
          </p:cNvSpPr>
          <p:nvPr>
            <p:ph type="body" idx="1"/>
          </p:nvPr>
        </p:nvSpPr>
        <p:spPr/>
        <p:txBody>
          <a:bodyPr/>
          <a:lstStyle/>
          <a:p>
            <a:endParaRPr lang="en-US"/>
          </a:p>
        </p:txBody>
      </p:sp>
      <p:sp>
        <p:nvSpPr>
          <p:cNvPr id="4" name="Header Placeholder 3">
            <a:extLst>
              <a:ext uri="{FF2B5EF4-FFF2-40B4-BE49-F238E27FC236}">
                <a16:creationId xmlns:a16="http://schemas.microsoft.com/office/drawing/2014/main" id="{3C44F4DD-1770-49A3-1DDD-D3FFEBF5A3C8}"/>
              </a:ext>
            </a:extLst>
          </p:cNvPr>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 name="Footer Placeholder 4">
            <a:extLst>
              <a:ext uri="{FF2B5EF4-FFF2-40B4-BE49-F238E27FC236}">
                <a16:creationId xmlns:a16="http://schemas.microsoft.com/office/drawing/2014/main" id="{DA4D2165-796E-F74F-2C75-A710CDAAEE54}"/>
              </a:ext>
            </a:extLst>
          </p:cNvPr>
          <p:cNvSpPr>
            <a:spLocks noGrp="1"/>
          </p:cNvSpPr>
          <p:nvPr>
            <p:ph type="ftr" sz="quarter" idx="4"/>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26ADBA52-ADCD-D9F3-1030-E7A3D1B62A45}"/>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7/27/25 3:05 PM</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 name="Slide Number Placeholder 6">
            <a:extLst>
              <a:ext uri="{FF2B5EF4-FFF2-40B4-BE49-F238E27FC236}">
                <a16:creationId xmlns:a16="http://schemas.microsoft.com/office/drawing/2014/main" id="{718917E7-4203-8B4E-E853-47847402699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598713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0F1043-7318-3546-9BF0-34D40C5A30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50276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E41BBF-5F99-5606-3394-E1784F23A8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6E8A094-D1BB-BC2C-3CE3-3356FAA52BF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44E0153-8DF0-BB72-99D3-560EC7CAEBD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AAA628F-A5DB-991D-A9BA-C26036BF116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0F1043-7318-3546-9BF0-34D40C5A30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39163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92DDC9-C5C5-837E-FF25-E6476DC33F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82A8A1-284E-B1C6-1029-E17965F780C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63FF24A-0654-354A-6ED0-21CE599BA21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AF0AB27-7F81-CD38-7923-DC0847A472C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0F1043-7318-3546-9BF0-34D40C5A30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10102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1B5BD7-F0D1-4C40-A382-BD9A4AE88C1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4DD5DA-DA9A-0D90-C961-04901A5DC97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8AA683D-DA3F-AB74-BFC6-FE156948694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293E7E9-9383-DC94-5EC5-61B13A456AA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0F1043-7318-3546-9BF0-34D40C5A30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001882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slideMaster" Target="../slideMasters/slideMaster5.xml"/><Relationship Id="rId1" Type="http://schemas.openxmlformats.org/officeDocument/2006/relationships/tags" Target="../tags/tag1.xml"/><Relationship Id="rId4" Type="http://schemas.openxmlformats.org/officeDocument/2006/relationships/image" Target="../media/image41.svg"/></Relationships>
</file>

<file path=ppt/slideLayouts/_rels/slideLayout125.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2.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7.jpeg"/><Relationship Id="rId1" Type="http://schemas.openxmlformats.org/officeDocument/2006/relationships/slideMaster" Target="../slideMasters/slideMaster6.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1.jpeg"/><Relationship Id="rId1" Type="http://schemas.openxmlformats.org/officeDocument/2006/relationships/slideMaster" Target="../slideMasters/slideMaster6.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6.xml"/><Relationship Id="rId4" Type="http://schemas.openxmlformats.org/officeDocument/2006/relationships/image" Target="../media/image6.emf"/></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6.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6.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6.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6.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6.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6.xml"/></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Master" Target="../slideMasters/slideMaster6.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6.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6.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6.xml"/></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27.jpeg"/><Relationship Id="rId1" Type="http://schemas.openxmlformats.org/officeDocument/2006/relationships/slideMaster" Target="../slideMasters/slideMaster6.xml"/></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28.png"/><Relationship Id="rId1" Type="http://schemas.openxmlformats.org/officeDocument/2006/relationships/slideMaster" Target="../slideMasters/slideMaster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Master" Target="../slideMasters/slideMaster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27.jpe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Master" Target="../slideMasters/slideMaster3.xml"/><Relationship Id="rId5" Type="http://schemas.openxmlformats.org/officeDocument/2006/relationships/image" Target="../media/image32.png"/><Relationship Id="rId4" Type="http://schemas.openxmlformats.org/officeDocument/2006/relationships/image" Target="../media/image36.jpe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Master" Target="../slideMasters/slideMaster3.xml"/><Relationship Id="rId5" Type="http://schemas.openxmlformats.org/officeDocument/2006/relationships/image" Target="../media/image32.png"/><Relationship Id="rId4" Type="http://schemas.openxmlformats.org/officeDocument/2006/relationships/image" Target="../media/image36.jpe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Master" Target="../slideMasters/slideMaster3.xml"/><Relationship Id="rId5" Type="http://schemas.openxmlformats.org/officeDocument/2006/relationships/image" Target="../media/image33.png"/><Relationship Id="rId4" Type="http://schemas.openxmlformats.org/officeDocument/2006/relationships/image" Target="../media/image36.jpeg"/></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7.jpe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8.jpe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9.jpe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6.emf"/></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Walki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MS logo white - EMF" descr="Microsoft logo white text version">
            <a:extLst>
              <a:ext uri="{FF2B5EF4-FFF2-40B4-BE49-F238E27FC236}">
                <a16:creationId xmlns:a16="http://schemas.microsoft.com/office/drawing/2014/main" id="{F7CD6B1F-AE52-08A4-59DD-ADA3920FEFAC}"/>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
        <p:nvSpPr>
          <p:cNvPr id="7" name="TextBox 6">
            <a:extLst>
              <a:ext uri="{FF2B5EF4-FFF2-40B4-BE49-F238E27FC236}">
                <a16:creationId xmlns:a16="http://schemas.microsoft.com/office/drawing/2014/main" id="{53B4BC62-442D-D07F-D062-B23F459AF590}"/>
              </a:ext>
            </a:extLst>
          </p:cNvPr>
          <p:cNvSpPr txBox="1"/>
          <p:nvPr userDrawn="1"/>
        </p:nvSpPr>
        <p:spPr>
          <a:xfrm>
            <a:off x="584200" y="2841172"/>
            <a:ext cx="3790950" cy="1495794"/>
          </a:xfrm>
          <a:prstGeom prst="rect">
            <a:avLst/>
          </a:prstGeom>
          <a:noFill/>
        </p:spPr>
        <p:txBody>
          <a:bodyPr wrap="square" lIns="0" tIns="0" rIns="0" bIns="0" rtlCol="0">
            <a:spAutoFit/>
          </a:bodyPr>
          <a:lstStyle/>
          <a:p>
            <a:pPr algn="l">
              <a:lnSpc>
                <a:spcPct val="90000"/>
              </a:lnSpc>
            </a:pPr>
            <a:r>
              <a:rPr lang="en-US" sz="5400" b="0">
                <a:solidFill>
                  <a:schemeClr val="bg1"/>
                </a:solidFill>
                <a:latin typeface="+mj-lt"/>
              </a:rPr>
              <a:t>Microsoft Azure</a:t>
            </a:r>
          </a:p>
        </p:txBody>
      </p:sp>
    </p:spTree>
    <p:extLst>
      <p:ext uri="{BB962C8B-B14F-4D97-AF65-F5344CB8AC3E}">
        <p14:creationId xmlns:p14="http://schemas.microsoft.com/office/powerpoint/2010/main" val="977197371"/>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1_Title Slide 3">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4978400" cy="1231106"/>
          </a:xfrm>
          <a:noFill/>
        </p:spPr>
        <p:txBody>
          <a:bodyPr wrap="square" lIns="0" tIns="0" rIns="0" bIns="0" anchor="b" anchorCtr="0">
            <a:spAutoFit/>
          </a:bodyPr>
          <a:lstStyle>
            <a:lvl1pPr>
              <a:defRPr sz="40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49784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C6B9E508-E424-C5B2-1415-EF47F2EDB137}"/>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56114937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520">
          <p15:clr>
            <a:srgbClr val="5ACBF0"/>
          </p15:clr>
        </p15:guide>
        <p15:guide id="3" pos="6144">
          <p15:clr>
            <a:srgbClr val="5ACBF0"/>
          </p15:clr>
        </p15:guide>
        <p15:guide id="4" orient="horz" pos="2160">
          <p15:clr>
            <a:srgbClr val="FBAE4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5"/>
        <p:cNvGrpSpPr/>
        <p:nvPr/>
      </p:nvGrpSpPr>
      <p:grpSpPr>
        <a:xfrm>
          <a:off x="0" y="0"/>
          <a:ext cx="0" cy="0"/>
          <a:chOff x="0" y="0"/>
          <a:chExt cx="0" cy="0"/>
        </a:xfrm>
      </p:grpSpPr>
    </p:spTree>
    <p:extLst>
      <p:ext uri="{BB962C8B-B14F-4D97-AF65-F5344CB8AC3E}">
        <p14:creationId xmlns:p14="http://schemas.microsoft.com/office/powerpoint/2010/main" val="98196109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7C90CA-F16B-8464-64B0-6A34C49FA3E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02560C7-1DB2-197E-4F07-72EF91AEF57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BE6FA95-0913-6ABE-0EA0-5320E5AE676F}"/>
              </a:ext>
            </a:extLst>
          </p:cNvPr>
          <p:cNvSpPr>
            <a:spLocks noGrp="1"/>
          </p:cNvSpPr>
          <p:nvPr>
            <p:ph type="dt" sz="half" idx="10"/>
          </p:nvPr>
        </p:nvSpPr>
        <p:spPr/>
        <p:txBody>
          <a:bodyPr/>
          <a:lstStyle/>
          <a:p>
            <a:fld id="{E7A1F77C-AE93-418A-ADCB-9EB49392D09E}" type="datetimeFigureOut">
              <a:rPr lang="en-US" smtClean="0"/>
              <a:t>7/27/25</a:t>
            </a:fld>
            <a:endParaRPr lang="en-US"/>
          </a:p>
        </p:txBody>
      </p:sp>
      <p:sp>
        <p:nvSpPr>
          <p:cNvPr id="5" name="Footer Placeholder 4">
            <a:extLst>
              <a:ext uri="{FF2B5EF4-FFF2-40B4-BE49-F238E27FC236}">
                <a16:creationId xmlns:a16="http://schemas.microsoft.com/office/drawing/2014/main" id="{F8DF9AEA-3DF9-1A4B-F43A-FDBD3C5FC6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E004A1-9DD0-C17F-2A5F-0FB9C89A04BA}"/>
              </a:ext>
            </a:extLst>
          </p:cNvPr>
          <p:cNvSpPr>
            <a:spLocks noGrp="1"/>
          </p:cNvSpPr>
          <p:nvPr>
            <p:ph type="sldNum" sz="quarter" idx="12"/>
          </p:nvPr>
        </p:nvSpPr>
        <p:spPr/>
        <p:txBody>
          <a:bodyPr/>
          <a:lstStyle/>
          <a:p>
            <a:fld id="{0010F606-1C39-4E38-8296-67F18E701ED5}" type="slidenum">
              <a:rPr lang="en-US" smtClean="0"/>
              <a:t>‹#›</a:t>
            </a:fld>
            <a:endParaRPr lang="en-US"/>
          </a:p>
        </p:txBody>
      </p:sp>
    </p:spTree>
    <p:extLst>
      <p:ext uri="{BB962C8B-B14F-4D97-AF65-F5344CB8AC3E}">
        <p14:creationId xmlns:p14="http://schemas.microsoft.com/office/powerpoint/2010/main" val="142608773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AD37AC-4D0A-810B-EFB7-875AC8367DD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5FC58A6-3252-35DB-921E-2CE5E1A20BE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953EAB-D7E5-8203-8365-D50255D36AF3}"/>
              </a:ext>
            </a:extLst>
          </p:cNvPr>
          <p:cNvSpPr>
            <a:spLocks noGrp="1"/>
          </p:cNvSpPr>
          <p:nvPr>
            <p:ph type="dt" sz="half" idx="10"/>
          </p:nvPr>
        </p:nvSpPr>
        <p:spPr/>
        <p:txBody>
          <a:bodyPr/>
          <a:lstStyle/>
          <a:p>
            <a:fld id="{E7A1F77C-AE93-418A-ADCB-9EB49392D09E}" type="datetimeFigureOut">
              <a:rPr lang="en-US" smtClean="0"/>
              <a:t>7/27/25</a:t>
            </a:fld>
            <a:endParaRPr lang="en-US"/>
          </a:p>
        </p:txBody>
      </p:sp>
      <p:sp>
        <p:nvSpPr>
          <p:cNvPr id="5" name="Footer Placeholder 4">
            <a:extLst>
              <a:ext uri="{FF2B5EF4-FFF2-40B4-BE49-F238E27FC236}">
                <a16:creationId xmlns:a16="http://schemas.microsoft.com/office/drawing/2014/main" id="{1266608B-E085-D4B9-DF39-339EC5A62B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53DBE2-1CDB-93E2-1B65-F394A3432567}"/>
              </a:ext>
            </a:extLst>
          </p:cNvPr>
          <p:cNvSpPr>
            <a:spLocks noGrp="1"/>
          </p:cNvSpPr>
          <p:nvPr>
            <p:ph type="sldNum" sz="quarter" idx="12"/>
          </p:nvPr>
        </p:nvSpPr>
        <p:spPr/>
        <p:txBody>
          <a:bodyPr/>
          <a:lstStyle/>
          <a:p>
            <a:fld id="{0010F606-1C39-4E38-8296-67F18E701ED5}" type="slidenum">
              <a:rPr lang="en-US" smtClean="0"/>
              <a:t>‹#›</a:t>
            </a:fld>
            <a:endParaRPr lang="en-US"/>
          </a:p>
        </p:txBody>
      </p:sp>
    </p:spTree>
    <p:extLst>
      <p:ext uri="{BB962C8B-B14F-4D97-AF65-F5344CB8AC3E}">
        <p14:creationId xmlns:p14="http://schemas.microsoft.com/office/powerpoint/2010/main" val="296895879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F43A8-11E3-594F-DCAC-092DA394B71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F242147-4524-B4D4-F6E6-BD6E6B3727F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8FA1993-68B7-D491-8B2A-2A13BA1484F2}"/>
              </a:ext>
            </a:extLst>
          </p:cNvPr>
          <p:cNvSpPr>
            <a:spLocks noGrp="1"/>
          </p:cNvSpPr>
          <p:nvPr>
            <p:ph type="dt" sz="half" idx="10"/>
          </p:nvPr>
        </p:nvSpPr>
        <p:spPr/>
        <p:txBody>
          <a:bodyPr/>
          <a:lstStyle/>
          <a:p>
            <a:fld id="{E7A1F77C-AE93-418A-ADCB-9EB49392D09E}" type="datetimeFigureOut">
              <a:rPr lang="en-US" smtClean="0"/>
              <a:t>7/27/25</a:t>
            </a:fld>
            <a:endParaRPr lang="en-US"/>
          </a:p>
        </p:txBody>
      </p:sp>
      <p:sp>
        <p:nvSpPr>
          <p:cNvPr id="5" name="Footer Placeholder 4">
            <a:extLst>
              <a:ext uri="{FF2B5EF4-FFF2-40B4-BE49-F238E27FC236}">
                <a16:creationId xmlns:a16="http://schemas.microsoft.com/office/drawing/2014/main" id="{4A631B95-E01D-3817-DD59-3628547C13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EBFE91-FB6D-4569-4B19-88BBB9747CE8}"/>
              </a:ext>
            </a:extLst>
          </p:cNvPr>
          <p:cNvSpPr>
            <a:spLocks noGrp="1"/>
          </p:cNvSpPr>
          <p:nvPr>
            <p:ph type="sldNum" sz="quarter" idx="12"/>
          </p:nvPr>
        </p:nvSpPr>
        <p:spPr/>
        <p:txBody>
          <a:bodyPr/>
          <a:lstStyle/>
          <a:p>
            <a:fld id="{0010F606-1C39-4E38-8296-67F18E701ED5}" type="slidenum">
              <a:rPr lang="en-US" smtClean="0"/>
              <a:t>‹#›</a:t>
            </a:fld>
            <a:endParaRPr lang="en-US"/>
          </a:p>
        </p:txBody>
      </p:sp>
    </p:spTree>
    <p:extLst>
      <p:ext uri="{BB962C8B-B14F-4D97-AF65-F5344CB8AC3E}">
        <p14:creationId xmlns:p14="http://schemas.microsoft.com/office/powerpoint/2010/main" val="133639179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65FC2-B6D7-EB0B-508D-7CED76B35FA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180672D-B371-EEDD-110D-62C8637053E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86B3745-A089-9052-F3EC-B93F35D557D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E68AA21-0B2A-F604-2BEB-D9A43BEC74C7}"/>
              </a:ext>
            </a:extLst>
          </p:cNvPr>
          <p:cNvSpPr>
            <a:spLocks noGrp="1"/>
          </p:cNvSpPr>
          <p:nvPr>
            <p:ph type="dt" sz="half" idx="10"/>
          </p:nvPr>
        </p:nvSpPr>
        <p:spPr/>
        <p:txBody>
          <a:bodyPr/>
          <a:lstStyle/>
          <a:p>
            <a:fld id="{E7A1F77C-AE93-418A-ADCB-9EB49392D09E}" type="datetimeFigureOut">
              <a:rPr lang="en-US" smtClean="0"/>
              <a:t>7/27/25</a:t>
            </a:fld>
            <a:endParaRPr lang="en-US"/>
          </a:p>
        </p:txBody>
      </p:sp>
      <p:sp>
        <p:nvSpPr>
          <p:cNvPr id="6" name="Footer Placeholder 5">
            <a:extLst>
              <a:ext uri="{FF2B5EF4-FFF2-40B4-BE49-F238E27FC236}">
                <a16:creationId xmlns:a16="http://schemas.microsoft.com/office/drawing/2014/main" id="{0CCF52A7-49F1-27FC-2DAD-60526549DF0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810719C-CA69-C156-5021-E11DC07B1CD4}"/>
              </a:ext>
            </a:extLst>
          </p:cNvPr>
          <p:cNvSpPr>
            <a:spLocks noGrp="1"/>
          </p:cNvSpPr>
          <p:nvPr>
            <p:ph type="sldNum" sz="quarter" idx="12"/>
          </p:nvPr>
        </p:nvSpPr>
        <p:spPr/>
        <p:txBody>
          <a:bodyPr/>
          <a:lstStyle/>
          <a:p>
            <a:fld id="{0010F606-1C39-4E38-8296-67F18E701ED5}" type="slidenum">
              <a:rPr lang="en-US" smtClean="0"/>
              <a:t>‹#›</a:t>
            </a:fld>
            <a:endParaRPr lang="en-US"/>
          </a:p>
        </p:txBody>
      </p:sp>
    </p:spTree>
    <p:extLst>
      <p:ext uri="{BB962C8B-B14F-4D97-AF65-F5344CB8AC3E}">
        <p14:creationId xmlns:p14="http://schemas.microsoft.com/office/powerpoint/2010/main" val="337160441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954FD6-FCD4-391E-4585-D0769EDED23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C79CB94-EE02-9EDD-457E-53A2F22F7DA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5304581-2960-72BE-65CA-BADA969DD04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969894E-A8CC-6ADF-265B-2EE5DCB9F27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3F19F7D-8A6D-608D-7269-1D20993E490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5A9FAC9-7180-6EA2-CE2E-937760067842}"/>
              </a:ext>
            </a:extLst>
          </p:cNvPr>
          <p:cNvSpPr>
            <a:spLocks noGrp="1"/>
          </p:cNvSpPr>
          <p:nvPr>
            <p:ph type="dt" sz="half" idx="10"/>
          </p:nvPr>
        </p:nvSpPr>
        <p:spPr/>
        <p:txBody>
          <a:bodyPr/>
          <a:lstStyle/>
          <a:p>
            <a:fld id="{E7A1F77C-AE93-418A-ADCB-9EB49392D09E}" type="datetimeFigureOut">
              <a:rPr lang="en-US" smtClean="0"/>
              <a:t>7/27/25</a:t>
            </a:fld>
            <a:endParaRPr lang="en-US"/>
          </a:p>
        </p:txBody>
      </p:sp>
      <p:sp>
        <p:nvSpPr>
          <p:cNvPr id="8" name="Footer Placeholder 7">
            <a:extLst>
              <a:ext uri="{FF2B5EF4-FFF2-40B4-BE49-F238E27FC236}">
                <a16:creationId xmlns:a16="http://schemas.microsoft.com/office/drawing/2014/main" id="{1BC156DF-FA88-AFA7-14F6-9165381A900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1301C9E-7457-3220-43A7-9E05EC318DFC}"/>
              </a:ext>
            </a:extLst>
          </p:cNvPr>
          <p:cNvSpPr>
            <a:spLocks noGrp="1"/>
          </p:cNvSpPr>
          <p:nvPr>
            <p:ph type="sldNum" sz="quarter" idx="12"/>
          </p:nvPr>
        </p:nvSpPr>
        <p:spPr/>
        <p:txBody>
          <a:bodyPr/>
          <a:lstStyle/>
          <a:p>
            <a:fld id="{0010F606-1C39-4E38-8296-67F18E701ED5}" type="slidenum">
              <a:rPr lang="en-US" smtClean="0"/>
              <a:t>‹#›</a:t>
            </a:fld>
            <a:endParaRPr lang="en-US"/>
          </a:p>
        </p:txBody>
      </p:sp>
    </p:spTree>
    <p:extLst>
      <p:ext uri="{BB962C8B-B14F-4D97-AF65-F5344CB8AC3E}">
        <p14:creationId xmlns:p14="http://schemas.microsoft.com/office/powerpoint/2010/main" val="336648138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36FC8-B8D0-9172-0D90-CFC3BFB4C9D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F579BCF-68BD-6BDC-70CC-E68FCC640DF4}"/>
              </a:ext>
            </a:extLst>
          </p:cNvPr>
          <p:cNvSpPr>
            <a:spLocks noGrp="1"/>
          </p:cNvSpPr>
          <p:nvPr>
            <p:ph type="dt" sz="half" idx="10"/>
          </p:nvPr>
        </p:nvSpPr>
        <p:spPr/>
        <p:txBody>
          <a:bodyPr/>
          <a:lstStyle/>
          <a:p>
            <a:fld id="{E7A1F77C-AE93-418A-ADCB-9EB49392D09E}" type="datetimeFigureOut">
              <a:rPr lang="en-US" smtClean="0"/>
              <a:t>7/27/25</a:t>
            </a:fld>
            <a:endParaRPr lang="en-US"/>
          </a:p>
        </p:txBody>
      </p:sp>
      <p:sp>
        <p:nvSpPr>
          <p:cNvPr id="4" name="Footer Placeholder 3">
            <a:extLst>
              <a:ext uri="{FF2B5EF4-FFF2-40B4-BE49-F238E27FC236}">
                <a16:creationId xmlns:a16="http://schemas.microsoft.com/office/drawing/2014/main" id="{572409F3-404B-3546-7D5A-F8AF58CDB6E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86EBDD3-BE46-6C5F-B413-E82F55779492}"/>
              </a:ext>
            </a:extLst>
          </p:cNvPr>
          <p:cNvSpPr>
            <a:spLocks noGrp="1"/>
          </p:cNvSpPr>
          <p:nvPr>
            <p:ph type="sldNum" sz="quarter" idx="12"/>
          </p:nvPr>
        </p:nvSpPr>
        <p:spPr/>
        <p:txBody>
          <a:bodyPr/>
          <a:lstStyle/>
          <a:p>
            <a:fld id="{0010F606-1C39-4E38-8296-67F18E701ED5}" type="slidenum">
              <a:rPr lang="en-US" smtClean="0"/>
              <a:t>‹#›</a:t>
            </a:fld>
            <a:endParaRPr lang="en-US"/>
          </a:p>
        </p:txBody>
      </p:sp>
    </p:spTree>
    <p:extLst>
      <p:ext uri="{BB962C8B-B14F-4D97-AF65-F5344CB8AC3E}">
        <p14:creationId xmlns:p14="http://schemas.microsoft.com/office/powerpoint/2010/main" val="318018163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4EA2571-70F3-FEF1-4012-C9781C084892}"/>
              </a:ext>
            </a:extLst>
          </p:cNvPr>
          <p:cNvSpPr>
            <a:spLocks noGrp="1"/>
          </p:cNvSpPr>
          <p:nvPr>
            <p:ph type="dt" sz="half" idx="10"/>
          </p:nvPr>
        </p:nvSpPr>
        <p:spPr/>
        <p:txBody>
          <a:bodyPr/>
          <a:lstStyle/>
          <a:p>
            <a:fld id="{E7A1F77C-AE93-418A-ADCB-9EB49392D09E}" type="datetimeFigureOut">
              <a:rPr lang="en-US" smtClean="0"/>
              <a:t>7/27/25</a:t>
            </a:fld>
            <a:endParaRPr lang="en-US"/>
          </a:p>
        </p:txBody>
      </p:sp>
      <p:sp>
        <p:nvSpPr>
          <p:cNvPr id="3" name="Footer Placeholder 2">
            <a:extLst>
              <a:ext uri="{FF2B5EF4-FFF2-40B4-BE49-F238E27FC236}">
                <a16:creationId xmlns:a16="http://schemas.microsoft.com/office/drawing/2014/main" id="{3B8EC130-D259-64F7-66F6-ED34F49AB81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1C3FA4F-F334-8ACF-1445-3CC2748F940C}"/>
              </a:ext>
            </a:extLst>
          </p:cNvPr>
          <p:cNvSpPr>
            <a:spLocks noGrp="1"/>
          </p:cNvSpPr>
          <p:nvPr>
            <p:ph type="sldNum" sz="quarter" idx="12"/>
          </p:nvPr>
        </p:nvSpPr>
        <p:spPr/>
        <p:txBody>
          <a:bodyPr/>
          <a:lstStyle/>
          <a:p>
            <a:fld id="{0010F606-1C39-4E38-8296-67F18E701ED5}" type="slidenum">
              <a:rPr lang="en-US" smtClean="0"/>
              <a:t>‹#›</a:t>
            </a:fld>
            <a:endParaRPr lang="en-US"/>
          </a:p>
        </p:txBody>
      </p:sp>
    </p:spTree>
    <p:extLst>
      <p:ext uri="{BB962C8B-B14F-4D97-AF65-F5344CB8AC3E}">
        <p14:creationId xmlns:p14="http://schemas.microsoft.com/office/powerpoint/2010/main" val="422600346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98BDC6-EAE6-7052-CCF0-8AB1ED1EA6E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C9BEBB7-75B2-2669-BF55-CDCF67EE3C0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19DFB13-626F-59F7-87EE-DE5174AB628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FB97D02-27BB-A617-2106-C560A8FC94C3}"/>
              </a:ext>
            </a:extLst>
          </p:cNvPr>
          <p:cNvSpPr>
            <a:spLocks noGrp="1"/>
          </p:cNvSpPr>
          <p:nvPr>
            <p:ph type="dt" sz="half" idx="10"/>
          </p:nvPr>
        </p:nvSpPr>
        <p:spPr/>
        <p:txBody>
          <a:bodyPr/>
          <a:lstStyle/>
          <a:p>
            <a:fld id="{E7A1F77C-AE93-418A-ADCB-9EB49392D09E}" type="datetimeFigureOut">
              <a:rPr lang="en-US" smtClean="0"/>
              <a:t>7/27/25</a:t>
            </a:fld>
            <a:endParaRPr lang="en-US"/>
          </a:p>
        </p:txBody>
      </p:sp>
      <p:sp>
        <p:nvSpPr>
          <p:cNvPr id="6" name="Footer Placeholder 5">
            <a:extLst>
              <a:ext uri="{FF2B5EF4-FFF2-40B4-BE49-F238E27FC236}">
                <a16:creationId xmlns:a16="http://schemas.microsoft.com/office/drawing/2014/main" id="{FD19E2CE-6B3C-1565-6BB3-761DB59DCC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64F9F05-2F22-AF73-DF8D-66E864777168}"/>
              </a:ext>
            </a:extLst>
          </p:cNvPr>
          <p:cNvSpPr>
            <a:spLocks noGrp="1"/>
          </p:cNvSpPr>
          <p:nvPr>
            <p:ph type="sldNum" sz="quarter" idx="12"/>
          </p:nvPr>
        </p:nvSpPr>
        <p:spPr/>
        <p:txBody>
          <a:bodyPr/>
          <a:lstStyle/>
          <a:p>
            <a:fld id="{0010F606-1C39-4E38-8296-67F18E701ED5}" type="slidenum">
              <a:rPr lang="en-US" smtClean="0"/>
              <a:t>‹#›</a:t>
            </a:fld>
            <a:endParaRPr lang="en-US"/>
          </a:p>
        </p:txBody>
      </p:sp>
    </p:spTree>
    <p:extLst>
      <p:ext uri="{BB962C8B-B14F-4D97-AF65-F5344CB8AC3E}">
        <p14:creationId xmlns:p14="http://schemas.microsoft.com/office/powerpoint/2010/main" val="337214509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0506AA-4760-10DC-D69D-311FF826C92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D3B0130-1161-FD21-FAFC-299F1AABF34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FAA2A87-81DE-1E2F-3C9F-C6FB4CB6E83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30EBED5-9B32-50EB-5165-5B47A4907FA4}"/>
              </a:ext>
            </a:extLst>
          </p:cNvPr>
          <p:cNvSpPr>
            <a:spLocks noGrp="1"/>
          </p:cNvSpPr>
          <p:nvPr>
            <p:ph type="dt" sz="half" idx="10"/>
          </p:nvPr>
        </p:nvSpPr>
        <p:spPr/>
        <p:txBody>
          <a:bodyPr/>
          <a:lstStyle/>
          <a:p>
            <a:fld id="{E7A1F77C-AE93-418A-ADCB-9EB49392D09E}" type="datetimeFigureOut">
              <a:rPr lang="en-US" smtClean="0"/>
              <a:t>7/27/25</a:t>
            </a:fld>
            <a:endParaRPr lang="en-US"/>
          </a:p>
        </p:txBody>
      </p:sp>
      <p:sp>
        <p:nvSpPr>
          <p:cNvPr id="6" name="Footer Placeholder 5">
            <a:extLst>
              <a:ext uri="{FF2B5EF4-FFF2-40B4-BE49-F238E27FC236}">
                <a16:creationId xmlns:a16="http://schemas.microsoft.com/office/drawing/2014/main" id="{77D418EF-4AAC-C049-E17F-E1D64D71C4B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9457784-0B55-857D-B5BA-8EF5D2CA8927}"/>
              </a:ext>
            </a:extLst>
          </p:cNvPr>
          <p:cNvSpPr>
            <a:spLocks noGrp="1"/>
          </p:cNvSpPr>
          <p:nvPr>
            <p:ph type="sldNum" sz="quarter" idx="12"/>
          </p:nvPr>
        </p:nvSpPr>
        <p:spPr/>
        <p:txBody>
          <a:bodyPr/>
          <a:lstStyle/>
          <a:p>
            <a:fld id="{0010F606-1C39-4E38-8296-67F18E701ED5}" type="slidenum">
              <a:rPr lang="en-US" smtClean="0"/>
              <a:t>‹#›</a:t>
            </a:fld>
            <a:endParaRPr lang="en-US"/>
          </a:p>
        </p:txBody>
      </p:sp>
    </p:spTree>
    <p:extLst>
      <p:ext uri="{BB962C8B-B14F-4D97-AF65-F5344CB8AC3E}">
        <p14:creationId xmlns:p14="http://schemas.microsoft.com/office/powerpoint/2010/main" val="26508896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Blank titl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18223"/>
            <a:ext cx="9144000" cy="615553"/>
          </a:xfrm>
          <a:noFill/>
        </p:spPr>
        <p:txBody>
          <a:bodyPr lIns="0" tIns="0" rIns="0" bIns="0" anchor="b" anchorCtr="0">
            <a:spAutoFit/>
          </a:bodyPr>
          <a:lstStyle>
            <a:lvl1pPr>
              <a:defRPr sz="4000" spc="-50" baseline="0">
                <a:solidFill>
                  <a:schemeClr val="tx2"/>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3B0D12AE-ADCF-1091-117F-BB03F7EC506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286530874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D6FBA9-ABA0-098A-7F82-82E63BAAD33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E537F69-7DDC-7360-4394-AC1CACF0CBF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C0503A-682B-AC94-169A-AF97DB878CC2}"/>
              </a:ext>
            </a:extLst>
          </p:cNvPr>
          <p:cNvSpPr>
            <a:spLocks noGrp="1"/>
          </p:cNvSpPr>
          <p:nvPr>
            <p:ph type="dt" sz="half" idx="10"/>
          </p:nvPr>
        </p:nvSpPr>
        <p:spPr/>
        <p:txBody>
          <a:bodyPr/>
          <a:lstStyle/>
          <a:p>
            <a:fld id="{E7A1F77C-AE93-418A-ADCB-9EB49392D09E}" type="datetimeFigureOut">
              <a:rPr lang="en-US" smtClean="0"/>
              <a:t>7/27/25</a:t>
            </a:fld>
            <a:endParaRPr lang="en-US"/>
          </a:p>
        </p:txBody>
      </p:sp>
      <p:sp>
        <p:nvSpPr>
          <p:cNvPr id="5" name="Footer Placeholder 4">
            <a:extLst>
              <a:ext uri="{FF2B5EF4-FFF2-40B4-BE49-F238E27FC236}">
                <a16:creationId xmlns:a16="http://schemas.microsoft.com/office/drawing/2014/main" id="{C121C468-3C11-78A8-2189-60EC2D5EB5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C73149-2EC8-209D-45D7-AD549C1FE85D}"/>
              </a:ext>
            </a:extLst>
          </p:cNvPr>
          <p:cNvSpPr>
            <a:spLocks noGrp="1"/>
          </p:cNvSpPr>
          <p:nvPr>
            <p:ph type="sldNum" sz="quarter" idx="12"/>
          </p:nvPr>
        </p:nvSpPr>
        <p:spPr/>
        <p:txBody>
          <a:bodyPr/>
          <a:lstStyle/>
          <a:p>
            <a:fld id="{0010F606-1C39-4E38-8296-67F18E701ED5}" type="slidenum">
              <a:rPr lang="en-US" smtClean="0"/>
              <a:t>‹#›</a:t>
            </a:fld>
            <a:endParaRPr lang="en-US"/>
          </a:p>
        </p:txBody>
      </p:sp>
    </p:spTree>
    <p:extLst>
      <p:ext uri="{BB962C8B-B14F-4D97-AF65-F5344CB8AC3E}">
        <p14:creationId xmlns:p14="http://schemas.microsoft.com/office/powerpoint/2010/main" val="156335760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53170C5-B4AA-9372-F1F1-249E4BF3E32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EA9FD20-3943-BD8A-E33A-2AE61B3EC48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C272DC-BD3B-0AF7-B728-14A7179242F6}"/>
              </a:ext>
            </a:extLst>
          </p:cNvPr>
          <p:cNvSpPr>
            <a:spLocks noGrp="1"/>
          </p:cNvSpPr>
          <p:nvPr>
            <p:ph type="dt" sz="half" idx="10"/>
          </p:nvPr>
        </p:nvSpPr>
        <p:spPr/>
        <p:txBody>
          <a:bodyPr/>
          <a:lstStyle/>
          <a:p>
            <a:fld id="{E7A1F77C-AE93-418A-ADCB-9EB49392D09E}" type="datetimeFigureOut">
              <a:rPr lang="en-US" smtClean="0"/>
              <a:t>7/27/25</a:t>
            </a:fld>
            <a:endParaRPr lang="en-US"/>
          </a:p>
        </p:txBody>
      </p:sp>
      <p:sp>
        <p:nvSpPr>
          <p:cNvPr id="5" name="Footer Placeholder 4">
            <a:extLst>
              <a:ext uri="{FF2B5EF4-FFF2-40B4-BE49-F238E27FC236}">
                <a16:creationId xmlns:a16="http://schemas.microsoft.com/office/drawing/2014/main" id="{260C6A96-EE9A-6C6F-0DA4-F792540D50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442A1B-A989-80DE-73A1-7A4E005A1759}"/>
              </a:ext>
            </a:extLst>
          </p:cNvPr>
          <p:cNvSpPr>
            <a:spLocks noGrp="1"/>
          </p:cNvSpPr>
          <p:nvPr>
            <p:ph type="sldNum" sz="quarter" idx="12"/>
          </p:nvPr>
        </p:nvSpPr>
        <p:spPr/>
        <p:txBody>
          <a:bodyPr/>
          <a:lstStyle/>
          <a:p>
            <a:fld id="{0010F606-1C39-4E38-8296-67F18E701ED5}" type="slidenum">
              <a:rPr lang="en-US" smtClean="0"/>
              <a:t>‹#›</a:t>
            </a:fld>
            <a:endParaRPr lang="en-US"/>
          </a:p>
        </p:txBody>
      </p:sp>
    </p:spTree>
    <p:extLst>
      <p:ext uri="{BB962C8B-B14F-4D97-AF65-F5344CB8AC3E}">
        <p14:creationId xmlns:p14="http://schemas.microsoft.com/office/powerpoint/2010/main" val="286115603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Title slide 1" userDrawn="1">
  <p:cSld name="Title slide 1">
    <p:spTree>
      <p:nvGrpSpPr>
        <p:cNvPr id="1" name="Shape 6"/>
        <p:cNvGrpSpPr/>
        <p:nvPr/>
      </p:nvGrpSpPr>
      <p:grpSpPr>
        <a:xfrm>
          <a:off x="0" y="0"/>
          <a:ext cx="0" cy="0"/>
          <a:chOff x="0" y="0"/>
          <a:chExt cx="0" cy="0"/>
        </a:xfrm>
      </p:grpSpPr>
      <p:sp>
        <p:nvSpPr>
          <p:cNvPr id="2" name="Title 1">
            <a:extLst>
              <a:ext uri="{FF2B5EF4-FFF2-40B4-BE49-F238E27FC236}">
                <a16:creationId xmlns:a16="http://schemas.microsoft.com/office/drawing/2014/main" id="{284A95F5-A2B4-184E-9F2B-008F6B7332DE}"/>
              </a:ext>
            </a:extLst>
          </p:cNvPr>
          <p:cNvSpPr>
            <a:spLocks noGrp="1"/>
          </p:cNvSpPr>
          <p:nvPr>
            <p:ph type="title"/>
          </p:nvPr>
        </p:nvSpPr>
        <p:spPr>
          <a:xfrm>
            <a:off x="357909" y="394513"/>
            <a:ext cx="10515600" cy="410433"/>
          </a:xfrm>
          <a:prstGeom prst="rect">
            <a:avLst/>
          </a:prstGeom>
        </p:spPr>
        <p:txBody>
          <a:bodyPr/>
          <a:lstStyle>
            <a:lvl1pPr>
              <a:defRPr sz="2667" b="1">
                <a:solidFill>
                  <a:schemeClr val="tx1"/>
                </a:solidFill>
                <a:latin typeface="Poppins" pitchFamily="2" charset="77"/>
                <a:cs typeface="Poppins" pitchFamily="2" charset="77"/>
              </a:defRPr>
            </a:lvl1pPr>
          </a:lstStyle>
          <a:p>
            <a:r>
              <a:rPr lang="en-GB"/>
              <a:t>Click to edit Master title style</a:t>
            </a:r>
            <a:endParaRPr lang="en-US"/>
          </a:p>
        </p:txBody>
      </p:sp>
      <p:sp>
        <p:nvSpPr>
          <p:cNvPr id="6" name="Content Placeholder 5">
            <a:extLst>
              <a:ext uri="{FF2B5EF4-FFF2-40B4-BE49-F238E27FC236}">
                <a16:creationId xmlns:a16="http://schemas.microsoft.com/office/drawing/2014/main" id="{05871ED5-D764-88BE-32EA-07C5563F6278}"/>
              </a:ext>
            </a:extLst>
          </p:cNvPr>
          <p:cNvSpPr>
            <a:spLocks noGrp="1"/>
          </p:cNvSpPr>
          <p:nvPr>
            <p:ph sz="quarter" idx="10"/>
          </p:nvPr>
        </p:nvSpPr>
        <p:spPr>
          <a:xfrm>
            <a:off x="357717" y="1314026"/>
            <a:ext cx="11463867" cy="1612749"/>
          </a:xfrm>
          <a:prstGeom prst="rect">
            <a:avLst/>
          </a:prstGeom>
        </p:spPr>
        <p:txBody>
          <a:bodyPr/>
          <a:lstStyle>
            <a:lvl1pPr>
              <a:defRPr>
                <a:latin typeface="Poppins" pitchFamily="2" charset="77"/>
                <a:cs typeface="Poppins" pitchFamily="2" charset="77"/>
              </a:defRPr>
            </a:lvl1pPr>
            <a:lvl2pPr>
              <a:defRPr>
                <a:latin typeface="Poppins" pitchFamily="2" charset="77"/>
                <a:cs typeface="Poppins" pitchFamily="2" charset="77"/>
              </a:defRPr>
            </a:lvl2pPr>
            <a:lvl3pPr>
              <a:defRPr>
                <a:latin typeface="Poppins" pitchFamily="2" charset="77"/>
                <a:cs typeface="Poppins" pitchFamily="2" charset="77"/>
              </a:defRPr>
            </a:lvl3pPr>
            <a:lvl4pPr>
              <a:defRPr>
                <a:latin typeface="Poppins" pitchFamily="2" charset="77"/>
                <a:cs typeface="Poppins" pitchFamily="2" charset="77"/>
              </a:defRPr>
            </a:lvl4pPr>
            <a:lvl5pPr>
              <a:defRPr>
                <a:latin typeface="Poppins" pitchFamily="2" charset="77"/>
                <a:cs typeface="Poppins" pitchFamily="2"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22887038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15573" y="1171078"/>
            <a:ext cx="8109744" cy="2491229"/>
          </a:xfrm>
        </p:spPr>
        <p:txBody>
          <a:bodyPr anchor="b"/>
          <a:lstStyle>
            <a:lvl1pPr algn="ctr">
              <a:defRPr sz="6235"/>
            </a:lvl1pPr>
          </a:lstStyle>
          <a:p>
            <a:r>
              <a:rPr lang="en-US"/>
              <a:t>Click to edit Master title style</a:t>
            </a:r>
          </a:p>
        </p:txBody>
      </p:sp>
      <p:sp>
        <p:nvSpPr>
          <p:cNvPr id="3" name="Subtitle 2"/>
          <p:cNvSpPr>
            <a:spLocks noGrp="1"/>
          </p:cNvSpPr>
          <p:nvPr>
            <p:ph type="subTitle" idx="1"/>
          </p:nvPr>
        </p:nvSpPr>
        <p:spPr>
          <a:xfrm>
            <a:off x="1192617" y="3758380"/>
            <a:ext cx="7155656" cy="1727626"/>
          </a:xfrm>
        </p:spPr>
        <p:txBody>
          <a:bodyPr/>
          <a:lstStyle>
            <a:lvl1pPr marL="0" indent="0" algn="ctr">
              <a:buNone/>
              <a:defRPr sz="2493"/>
            </a:lvl1pPr>
            <a:lvl2pPr marL="475173" indent="0" algn="ctr">
              <a:buNone/>
              <a:defRPr sz="2079"/>
            </a:lvl2pPr>
            <a:lvl3pPr marL="950344" indent="0" algn="ctr">
              <a:buNone/>
              <a:defRPr sz="1870"/>
            </a:lvl3pPr>
            <a:lvl4pPr marL="1425520" indent="0" algn="ctr">
              <a:buNone/>
              <a:defRPr sz="1663"/>
            </a:lvl4pPr>
            <a:lvl5pPr marL="1900690" indent="0" algn="ctr">
              <a:buNone/>
              <a:defRPr sz="1663"/>
            </a:lvl5pPr>
            <a:lvl6pPr marL="2375861" indent="0" algn="ctr">
              <a:buNone/>
              <a:defRPr sz="1663"/>
            </a:lvl6pPr>
            <a:lvl7pPr marL="2851033" indent="0" algn="ctr">
              <a:buNone/>
              <a:defRPr sz="1663"/>
            </a:lvl7pPr>
            <a:lvl8pPr marL="3326205" indent="0" algn="ctr">
              <a:buNone/>
              <a:defRPr sz="1663"/>
            </a:lvl8pPr>
            <a:lvl9pPr marL="3801376" indent="0" algn="ctr">
              <a:buNone/>
              <a:defRPr sz="1663"/>
            </a:lvl9pPr>
          </a:lstStyle>
          <a:p>
            <a:r>
              <a:rPr lang="en-US"/>
              <a:t>Click to edit Master subtitle style</a:t>
            </a:r>
          </a:p>
        </p:txBody>
      </p:sp>
      <p:sp>
        <p:nvSpPr>
          <p:cNvPr id="4" name="Date Placeholder 3"/>
          <p:cNvSpPr>
            <a:spLocks noGrp="1"/>
          </p:cNvSpPr>
          <p:nvPr>
            <p:ph type="dt" sz="half" idx="10"/>
          </p:nvPr>
        </p:nvSpPr>
        <p:spPr/>
        <p:txBody>
          <a:bodyPr/>
          <a:lstStyle/>
          <a:p>
            <a:fld id="{A2D950DF-CD20-6846-B942-C3FE0C0FE064}" type="datetimeFigureOut">
              <a:rPr lang="en-US" smtClean="0"/>
              <a:t>7/27/25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9672CF-3E8F-2847-9E6D-9BC391C8251B}" type="slidenum">
              <a:rPr lang="en-US" smtClean="0"/>
              <a:t>‹#›</a:t>
            </a:fld>
            <a:endParaRPr lang="en-US"/>
          </a:p>
        </p:txBody>
      </p:sp>
    </p:spTree>
    <p:extLst>
      <p:ext uri="{BB962C8B-B14F-4D97-AF65-F5344CB8AC3E}">
        <p14:creationId xmlns:p14="http://schemas.microsoft.com/office/powerpoint/2010/main" val="254133650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2D950DF-CD20-6846-B942-C3FE0C0FE064}" type="datetimeFigureOut">
              <a:rPr lang="en-US" smtClean="0"/>
              <a:t>7/27/25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9672CF-3E8F-2847-9E6D-9BC391C8251B}" type="slidenum">
              <a:rPr lang="en-US" smtClean="0"/>
              <a:t>‹#›</a:t>
            </a:fld>
            <a:endParaRPr lang="en-US"/>
          </a:p>
        </p:txBody>
      </p:sp>
    </p:spTree>
    <p:extLst>
      <p:ext uri="{BB962C8B-B14F-4D97-AF65-F5344CB8AC3E}">
        <p14:creationId xmlns:p14="http://schemas.microsoft.com/office/powerpoint/2010/main" val="215815229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50966" y="1783961"/>
            <a:ext cx="8229005" cy="2976554"/>
          </a:xfrm>
        </p:spPr>
        <p:txBody>
          <a:bodyPr anchor="b"/>
          <a:lstStyle>
            <a:lvl1pPr>
              <a:defRPr sz="6235"/>
            </a:lvl1pPr>
          </a:lstStyle>
          <a:p>
            <a:r>
              <a:rPr lang="en-US"/>
              <a:t>Click to edit Master title style</a:t>
            </a:r>
          </a:p>
        </p:txBody>
      </p:sp>
      <p:sp>
        <p:nvSpPr>
          <p:cNvPr id="3" name="Text Placeholder 2"/>
          <p:cNvSpPr>
            <a:spLocks noGrp="1"/>
          </p:cNvSpPr>
          <p:nvPr>
            <p:ph type="body" idx="1"/>
          </p:nvPr>
        </p:nvSpPr>
        <p:spPr>
          <a:xfrm>
            <a:off x="650966" y="4788673"/>
            <a:ext cx="8229005" cy="1565299"/>
          </a:xfrm>
        </p:spPr>
        <p:txBody>
          <a:bodyPr/>
          <a:lstStyle>
            <a:lvl1pPr marL="0" indent="0">
              <a:buNone/>
              <a:defRPr sz="2493">
                <a:solidFill>
                  <a:schemeClr val="tx1"/>
                </a:solidFill>
              </a:defRPr>
            </a:lvl1pPr>
            <a:lvl2pPr marL="475173" indent="0">
              <a:buNone/>
              <a:defRPr sz="2079">
                <a:solidFill>
                  <a:schemeClr val="tx1">
                    <a:tint val="75000"/>
                  </a:schemeClr>
                </a:solidFill>
              </a:defRPr>
            </a:lvl2pPr>
            <a:lvl3pPr marL="950344" indent="0">
              <a:buNone/>
              <a:defRPr sz="1870">
                <a:solidFill>
                  <a:schemeClr val="tx1">
                    <a:tint val="75000"/>
                  </a:schemeClr>
                </a:solidFill>
              </a:defRPr>
            </a:lvl3pPr>
            <a:lvl4pPr marL="1425520" indent="0">
              <a:buNone/>
              <a:defRPr sz="1663">
                <a:solidFill>
                  <a:schemeClr val="tx1">
                    <a:tint val="75000"/>
                  </a:schemeClr>
                </a:solidFill>
              </a:defRPr>
            </a:lvl4pPr>
            <a:lvl5pPr marL="1900690" indent="0">
              <a:buNone/>
              <a:defRPr sz="1663">
                <a:solidFill>
                  <a:schemeClr val="tx1">
                    <a:tint val="75000"/>
                  </a:schemeClr>
                </a:solidFill>
              </a:defRPr>
            </a:lvl5pPr>
            <a:lvl6pPr marL="2375861" indent="0">
              <a:buNone/>
              <a:defRPr sz="1663">
                <a:solidFill>
                  <a:schemeClr val="tx1">
                    <a:tint val="75000"/>
                  </a:schemeClr>
                </a:solidFill>
              </a:defRPr>
            </a:lvl6pPr>
            <a:lvl7pPr marL="2851033" indent="0">
              <a:buNone/>
              <a:defRPr sz="1663">
                <a:solidFill>
                  <a:schemeClr val="tx1">
                    <a:tint val="75000"/>
                  </a:schemeClr>
                </a:solidFill>
              </a:defRPr>
            </a:lvl7pPr>
            <a:lvl8pPr marL="3326205" indent="0">
              <a:buNone/>
              <a:defRPr sz="1663">
                <a:solidFill>
                  <a:schemeClr val="tx1">
                    <a:tint val="75000"/>
                  </a:schemeClr>
                </a:solidFill>
              </a:defRPr>
            </a:lvl8pPr>
            <a:lvl9pPr marL="3801376" indent="0">
              <a:buNone/>
              <a:defRPr sz="166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2D950DF-CD20-6846-B942-C3FE0C0FE064}" type="datetimeFigureOut">
              <a:rPr lang="en-US" smtClean="0"/>
              <a:t>7/27/25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9672CF-3E8F-2847-9E6D-9BC391C8251B}" type="slidenum">
              <a:rPr lang="en-US" smtClean="0"/>
              <a:t>‹#›</a:t>
            </a:fld>
            <a:endParaRPr lang="en-US"/>
          </a:p>
        </p:txBody>
      </p:sp>
    </p:spTree>
    <p:extLst>
      <p:ext uri="{BB962C8B-B14F-4D97-AF65-F5344CB8AC3E}">
        <p14:creationId xmlns:p14="http://schemas.microsoft.com/office/powerpoint/2010/main" val="313322365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55935" y="1904863"/>
            <a:ext cx="4054873" cy="45401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30067" y="1904863"/>
            <a:ext cx="4054873" cy="45401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2D950DF-CD20-6846-B942-C3FE0C0FE064}" type="datetimeFigureOut">
              <a:rPr lang="en-US" smtClean="0"/>
              <a:t>7/27/25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9672CF-3E8F-2847-9E6D-9BC391C8251B}" type="slidenum">
              <a:rPr lang="en-US" smtClean="0"/>
              <a:t>‹#›</a:t>
            </a:fld>
            <a:endParaRPr lang="en-US"/>
          </a:p>
        </p:txBody>
      </p:sp>
    </p:spTree>
    <p:extLst>
      <p:ext uri="{BB962C8B-B14F-4D97-AF65-F5344CB8AC3E}">
        <p14:creationId xmlns:p14="http://schemas.microsoft.com/office/powerpoint/2010/main" val="257766527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7178" y="380987"/>
            <a:ext cx="8229005" cy="1383096"/>
          </a:xfrm>
        </p:spPr>
        <p:txBody>
          <a:bodyPr/>
          <a:lstStyle/>
          <a:p>
            <a:r>
              <a:rPr lang="en-US"/>
              <a:t>Click to edit Master title style</a:t>
            </a:r>
          </a:p>
        </p:txBody>
      </p:sp>
      <p:sp>
        <p:nvSpPr>
          <p:cNvPr id="3" name="Text Placeholder 2"/>
          <p:cNvSpPr>
            <a:spLocks noGrp="1"/>
          </p:cNvSpPr>
          <p:nvPr>
            <p:ph type="body" idx="1"/>
          </p:nvPr>
        </p:nvSpPr>
        <p:spPr>
          <a:xfrm>
            <a:off x="657186" y="1754130"/>
            <a:ext cx="4036236" cy="859673"/>
          </a:xfrm>
        </p:spPr>
        <p:txBody>
          <a:bodyPr anchor="b"/>
          <a:lstStyle>
            <a:lvl1pPr marL="0" indent="0">
              <a:buNone/>
              <a:defRPr sz="2493" b="1"/>
            </a:lvl1pPr>
            <a:lvl2pPr marL="475173" indent="0">
              <a:buNone/>
              <a:defRPr sz="2079" b="1"/>
            </a:lvl2pPr>
            <a:lvl3pPr marL="950344" indent="0">
              <a:buNone/>
              <a:defRPr sz="1870" b="1"/>
            </a:lvl3pPr>
            <a:lvl4pPr marL="1425520" indent="0">
              <a:buNone/>
              <a:defRPr sz="1663" b="1"/>
            </a:lvl4pPr>
            <a:lvl5pPr marL="1900690" indent="0">
              <a:buNone/>
              <a:defRPr sz="1663" b="1"/>
            </a:lvl5pPr>
            <a:lvl6pPr marL="2375861" indent="0">
              <a:buNone/>
              <a:defRPr sz="1663" b="1"/>
            </a:lvl6pPr>
            <a:lvl7pPr marL="2851033" indent="0">
              <a:buNone/>
              <a:defRPr sz="1663" b="1"/>
            </a:lvl7pPr>
            <a:lvl8pPr marL="3326205" indent="0">
              <a:buNone/>
              <a:defRPr sz="1663" b="1"/>
            </a:lvl8pPr>
            <a:lvl9pPr marL="3801376" indent="0">
              <a:buNone/>
              <a:defRPr sz="1663" b="1"/>
            </a:lvl9pPr>
          </a:lstStyle>
          <a:p>
            <a:pPr lvl="0"/>
            <a:r>
              <a:rPr lang="en-US"/>
              <a:t>Click to edit Master text styles</a:t>
            </a:r>
          </a:p>
        </p:txBody>
      </p:sp>
      <p:sp>
        <p:nvSpPr>
          <p:cNvPr id="4" name="Content Placeholder 3"/>
          <p:cNvSpPr>
            <a:spLocks noGrp="1"/>
          </p:cNvSpPr>
          <p:nvPr>
            <p:ph sz="half" idx="2"/>
          </p:nvPr>
        </p:nvSpPr>
        <p:spPr>
          <a:xfrm>
            <a:off x="657186" y="2613803"/>
            <a:ext cx="4036236" cy="38445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830069" y="1754130"/>
            <a:ext cx="4056115" cy="859673"/>
          </a:xfrm>
        </p:spPr>
        <p:txBody>
          <a:bodyPr anchor="b"/>
          <a:lstStyle>
            <a:lvl1pPr marL="0" indent="0">
              <a:buNone/>
              <a:defRPr sz="2493" b="1"/>
            </a:lvl1pPr>
            <a:lvl2pPr marL="475173" indent="0">
              <a:buNone/>
              <a:defRPr sz="2079" b="1"/>
            </a:lvl2pPr>
            <a:lvl3pPr marL="950344" indent="0">
              <a:buNone/>
              <a:defRPr sz="1870" b="1"/>
            </a:lvl3pPr>
            <a:lvl4pPr marL="1425520" indent="0">
              <a:buNone/>
              <a:defRPr sz="1663" b="1"/>
            </a:lvl4pPr>
            <a:lvl5pPr marL="1900690" indent="0">
              <a:buNone/>
              <a:defRPr sz="1663" b="1"/>
            </a:lvl5pPr>
            <a:lvl6pPr marL="2375861" indent="0">
              <a:buNone/>
              <a:defRPr sz="1663" b="1"/>
            </a:lvl6pPr>
            <a:lvl7pPr marL="2851033" indent="0">
              <a:buNone/>
              <a:defRPr sz="1663" b="1"/>
            </a:lvl7pPr>
            <a:lvl8pPr marL="3326205" indent="0">
              <a:buNone/>
              <a:defRPr sz="1663" b="1"/>
            </a:lvl8pPr>
            <a:lvl9pPr marL="3801376" indent="0">
              <a:buNone/>
              <a:defRPr sz="1663" b="1"/>
            </a:lvl9pPr>
          </a:lstStyle>
          <a:p>
            <a:pPr lvl="0"/>
            <a:r>
              <a:rPr lang="en-US"/>
              <a:t>Click to edit Master text styles</a:t>
            </a:r>
          </a:p>
        </p:txBody>
      </p:sp>
      <p:sp>
        <p:nvSpPr>
          <p:cNvPr id="6" name="Content Placeholder 5"/>
          <p:cNvSpPr>
            <a:spLocks noGrp="1"/>
          </p:cNvSpPr>
          <p:nvPr>
            <p:ph sz="quarter" idx="4"/>
          </p:nvPr>
        </p:nvSpPr>
        <p:spPr>
          <a:xfrm>
            <a:off x="4830069" y="2613803"/>
            <a:ext cx="4056115" cy="38445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2D950DF-CD20-6846-B942-C3FE0C0FE064}" type="datetimeFigureOut">
              <a:rPr lang="en-US" smtClean="0"/>
              <a:t>7/27/25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C9672CF-3E8F-2847-9E6D-9BC391C8251B}" type="slidenum">
              <a:rPr lang="en-US" smtClean="0"/>
              <a:t>‹#›</a:t>
            </a:fld>
            <a:endParaRPr lang="en-US"/>
          </a:p>
        </p:txBody>
      </p:sp>
    </p:spTree>
    <p:extLst>
      <p:ext uri="{BB962C8B-B14F-4D97-AF65-F5344CB8AC3E}">
        <p14:creationId xmlns:p14="http://schemas.microsoft.com/office/powerpoint/2010/main" val="207352069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2D950DF-CD20-6846-B942-C3FE0C0FE064}" type="datetimeFigureOut">
              <a:rPr lang="en-US" smtClean="0"/>
              <a:t>7/27/25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C9672CF-3E8F-2847-9E6D-9BC391C8251B}" type="slidenum">
              <a:rPr lang="en-US" smtClean="0"/>
              <a:t>‹#›</a:t>
            </a:fld>
            <a:endParaRPr lang="en-US"/>
          </a:p>
        </p:txBody>
      </p:sp>
    </p:spTree>
    <p:extLst>
      <p:ext uri="{BB962C8B-B14F-4D97-AF65-F5344CB8AC3E}">
        <p14:creationId xmlns:p14="http://schemas.microsoft.com/office/powerpoint/2010/main" val="149951831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2D950DF-CD20-6846-B942-C3FE0C0FE064}" type="datetimeFigureOut">
              <a:rPr lang="en-US" smtClean="0"/>
              <a:t>7/27/25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C9672CF-3E8F-2847-9E6D-9BC391C8251B}" type="slidenum">
              <a:rPr lang="en-US" smtClean="0"/>
              <a:t>‹#›</a:t>
            </a:fld>
            <a:endParaRPr lang="en-US"/>
          </a:p>
        </p:txBody>
      </p:sp>
    </p:spTree>
    <p:extLst>
      <p:ext uri="{BB962C8B-B14F-4D97-AF65-F5344CB8AC3E}">
        <p14:creationId xmlns:p14="http://schemas.microsoft.com/office/powerpoint/2010/main" val="42658682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298069386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7184" y="477057"/>
            <a:ext cx="3077180" cy="1669654"/>
          </a:xfrm>
        </p:spPr>
        <p:txBody>
          <a:bodyPr anchor="b"/>
          <a:lstStyle>
            <a:lvl1pPr>
              <a:defRPr sz="3328"/>
            </a:lvl1pPr>
          </a:lstStyle>
          <a:p>
            <a:r>
              <a:rPr lang="en-US"/>
              <a:t>Click to edit Master title style</a:t>
            </a:r>
          </a:p>
        </p:txBody>
      </p:sp>
      <p:sp>
        <p:nvSpPr>
          <p:cNvPr id="3" name="Content Placeholder 2"/>
          <p:cNvSpPr>
            <a:spLocks noGrp="1"/>
          </p:cNvSpPr>
          <p:nvPr>
            <p:ph idx="1"/>
          </p:nvPr>
        </p:nvSpPr>
        <p:spPr>
          <a:xfrm>
            <a:off x="4056115" y="1030284"/>
            <a:ext cx="4830068" cy="5085154"/>
          </a:xfrm>
        </p:spPr>
        <p:txBody>
          <a:bodyPr/>
          <a:lstStyle>
            <a:lvl1pPr>
              <a:defRPr sz="3328"/>
            </a:lvl1pPr>
            <a:lvl2pPr>
              <a:defRPr sz="2910"/>
            </a:lvl2pPr>
            <a:lvl3pPr>
              <a:defRPr sz="2493"/>
            </a:lvl3pPr>
            <a:lvl4pPr>
              <a:defRPr sz="2079"/>
            </a:lvl4pPr>
            <a:lvl5pPr>
              <a:defRPr sz="2079"/>
            </a:lvl5pPr>
            <a:lvl6pPr>
              <a:defRPr sz="2079"/>
            </a:lvl6pPr>
            <a:lvl7pPr>
              <a:defRPr sz="2079"/>
            </a:lvl7pPr>
            <a:lvl8pPr>
              <a:defRPr sz="2079"/>
            </a:lvl8pPr>
            <a:lvl9pPr>
              <a:defRPr sz="207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7184" y="2146703"/>
            <a:ext cx="3077180" cy="3977021"/>
          </a:xfrm>
        </p:spPr>
        <p:txBody>
          <a:bodyPr/>
          <a:lstStyle>
            <a:lvl1pPr marL="0" indent="0">
              <a:buNone/>
              <a:defRPr sz="1663"/>
            </a:lvl1pPr>
            <a:lvl2pPr marL="475173" indent="0">
              <a:buNone/>
              <a:defRPr sz="1454"/>
            </a:lvl2pPr>
            <a:lvl3pPr marL="950344" indent="0">
              <a:buNone/>
              <a:defRPr sz="1249"/>
            </a:lvl3pPr>
            <a:lvl4pPr marL="1425520" indent="0">
              <a:buNone/>
              <a:defRPr sz="1040"/>
            </a:lvl4pPr>
            <a:lvl5pPr marL="1900690" indent="0">
              <a:buNone/>
              <a:defRPr sz="1040"/>
            </a:lvl5pPr>
            <a:lvl6pPr marL="2375861" indent="0">
              <a:buNone/>
              <a:defRPr sz="1040"/>
            </a:lvl6pPr>
            <a:lvl7pPr marL="2851033" indent="0">
              <a:buNone/>
              <a:defRPr sz="1040"/>
            </a:lvl7pPr>
            <a:lvl8pPr marL="3326205" indent="0">
              <a:buNone/>
              <a:defRPr sz="1040"/>
            </a:lvl8pPr>
            <a:lvl9pPr marL="3801376" indent="0">
              <a:buNone/>
              <a:defRPr sz="1040"/>
            </a:lvl9pPr>
          </a:lstStyle>
          <a:p>
            <a:pPr lvl="0"/>
            <a:r>
              <a:rPr lang="en-US"/>
              <a:t>Click to edit Master text styles</a:t>
            </a:r>
          </a:p>
        </p:txBody>
      </p:sp>
      <p:sp>
        <p:nvSpPr>
          <p:cNvPr id="5" name="Date Placeholder 4"/>
          <p:cNvSpPr>
            <a:spLocks noGrp="1"/>
          </p:cNvSpPr>
          <p:nvPr>
            <p:ph type="dt" sz="half" idx="10"/>
          </p:nvPr>
        </p:nvSpPr>
        <p:spPr/>
        <p:txBody>
          <a:bodyPr/>
          <a:lstStyle/>
          <a:p>
            <a:fld id="{A2D950DF-CD20-6846-B942-C3FE0C0FE064}" type="datetimeFigureOut">
              <a:rPr lang="en-US" smtClean="0"/>
              <a:t>7/27/25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9672CF-3E8F-2847-9E6D-9BC391C8251B}" type="slidenum">
              <a:rPr lang="en-US" smtClean="0"/>
              <a:t>‹#›</a:t>
            </a:fld>
            <a:endParaRPr lang="en-US"/>
          </a:p>
        </p:txBody>
      </p:sp>
    </p:spTree>
    <p:extLst>
      <p:ext uri="{BB962C8B-B14F-4D97-AF65-F5344CB8AC3E}">
        <p14:creationId xmlns:p14="http://schemas.microsoft.com/office/powerpoint/2010/main" val="351716142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7184" y="477057"/>
            <a:ext cx="3077180" cy="1669654"/>
          </a:xfrm>
        </p:spPr>
        <p:txBody>
          <a:bodyPr anchor="b"/>
          <a:lstStyle>
            <a:lvl1pPr>
              <a:defRPr sz="3328"/>
            </a:lvl1pPr>
          </a:lstStyle>
          <a:p>
            <a:r>
              <a:rPr lang="en-US"/>
              <a:t>Click to edit Master title style</a:t>
            </a:r>
          </a:p>
        </p:txBody>
      </p:sp>
      <p:sp>
        <p:nvSpPr>
          <p:cNvPr id="3" name="Picture Placeholder 2"/>
          <p:cNvSpPr>
            <a:spLocks noGrp="1" noChangeAspect="1"/>
          </p:cNvSpPr>
          <p:nvPr>
            <p:ph type="pic" idx="1"/>
          </p:nvPr>
        </p:nvSpPr>
        <p:spPr>
          <a:xfrm>
            <a:off x="4056115" y="1030284"/>
            <a:ext cx="4830068" cy="5085154"/>
          </a:xfrm>
        </p:spPr>
        <p:txBody>
          <a:bodyPr anchor="t"/>
          <a:lstStyle>
            <a:lvl1pPr marL="0" indent="0">
              <a:buNone/>
              <a:defRPr sz="3328"/>
            </a:lvl1pPr>
            <a:lvl2pPr marL="475173" indent="0">
              <a:buNone/>
              <a:defRPr sz="2910"/>
            </a:lvl2pPr>
            <a:lvl3pPr marL="950344" indent="0">
              <a:buNone/>
              <a:defRPr sz="2493"/>
            </a:lvl3pPr>
            <a:lvl4pPr marL="1425520" indent="0">
              <a:buNone/>
              <a:defRPr sz="2079"/>
            </a:lvl4pPr>
            <a:lvl5pPr marL="1900690" indent="0">
              <a:buNone/>
              <a:defRPr sz="2079"/>
            </a:lvl5pPr>
            <a:lvl6pPr marL="2375861" indent="0">
              <a:buNone/>
              <a:defRPr sz="2079"/>
            </a:lvl6pPr>
            <a:lvl7pPr marL="2851033" indent="0">
              <a:buNone/>
              <a:defRPr sz="2079"/>
            </a:lvl7pPr>
            <a:lvl8pPr marL="3326205" indent="0">
              <a:buNone/>
              <a:defRPr sz="2079"/>
            </a:lvl8pPr>
            <a:lvl9pPr marL="3801376" indent="0">
              <a:buNone/>
              <a:defRPr sz="2079"/>
            </a:lvl9pPr>
          </a:lstStyle>
          <a:p>
            <a:r>
              <a:rPr lang="en-US"/>
              <a:t>Click icon to add picture</a:t>
            </a:r>
          </a:p>
        </p:txBody>
      </p:sp>
      <p:sp>
        <p:nvSpPr>
          <p:cNvPr id="4" name="Text Placeholder 3"/>
          <p:cNvSpPr>
            <a:spLocks noGrp="1"/>
          </p:cNvSpPr>
          <p:nvPr>
            <p:ph type="body" sz="half" idx="2"/>
          </p:nvPr>
        </p:nvSpPr>
        <p:spPr>
          <a:xfrm>
            <a:off x="657184" y="2146703"/>
            <a:ext cx="3077180" cy="3977021"/>
          </a:xfrm>
        </p:spPr>
        <p:txBody>
          <a:bodyPr/>
          <a:lstStyle>
            <a:lvl1pPr marL="0" indent="0">
              <a:buNone/>
              <a:defRPr sz="1663"/>
            </a:lvl1pPr>
            <a:lvl2pPr marL="475173" indent="0">
              <a:buNone/>
              <a:defRPr sz="1454"/>
            </a:lvl2pPr>
            <a:lvl3pPr marL="950344" indent="0">
              <a:buNone/>
              <a:defRPr sz="1249"/>
            </a:lvl3pPr>
            <a:lvl4pPr marL="1425520" indent="0">
              <a:buNone/>
              <a:defRPr sz="1040"/>
            </a:lvl4pPr>
            <a:lvl5pPr marL="1900690" indent="0">
              <a:buNone/>
              <a:defRPr sz="1040"/>
            </a:lvl5pPr>
            <a:lvl6pPr marL="2375861" indent="0">
              <a:buNone/>
              <a:defRPr sz="1040"/>
            </a:lvl6pPr>
            <a:lvl7pPr marL="2851033" indent="0">
              <a:buNone/>
              <a:defRPr sz="1040"/>
            </a:lvl7pPr>
            <a:lvl8pPr marL="3326205" indent="0">
              <a:buNone/>
              <a:defRPr sz="1040"/>
            </a:lvl8pPr>
            <a:lvl9pPr marL="3801376" indent="0">
              <a:buNone/>
              <a:defRPr sz="1040"/>
            </a:lvl9pPr>
          </a:lstStyle>
          <a:p>
            <a:pPr lvl="0"/>
            <a:r>
              <a:rPr lang="en-US"/>
              <a:t>Click to edit Master text styles</a:t>
            </a:r>
          </a:p>
        </p:txBody>
      </p:sp>
      <p:sp>
        <p:nvSpPr>
          <p:cNvPr id="5" name="Date Placeholder 4"/>
          <p:cNvSpPr>
            <a:spLocks noGrp="1"/>
          </p:cNvSpPr>
          <p:nvPr>
            <p:ph type="dt" sz="half" idx="10"/>
          </p:nvPr>
        </p:nvSpPr>
        <p:spPr/>
        <p:txBody>
          <a:bodyPr/>
          <a:lstStyle/>
          <a:p>
            <a:fld id="{A2D950DF-CD20-6846-B942-C3FE0C0FE064}" type="datetimeFigureOut">
              <a:rPr lang="en-US" smtClean="0"/>
              <a:t>7/27/25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9672CF-3E8F-2847-9E6D-9BC391C8251B}" type="slidenum">
              <a:rPr lang="en-US" smtClean="0"/>
              <a:t>‹#›</a:t>
            </a:fld>
            <a:endParaRPr lang="en-US"/>
          </a:p>
        </p:txBody>
      </p:sp>
    </p:spTree>
    <p:extLst>
      <p:ext uri="{BB962C8B-B14F-4D97-AF65-F5344CB8AC3E}">
        <p14:creationId xmlns:p14="http://schemas.microsoft.com/office/powerpoint/2010/main" val="350221504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2D950DF-CD20-6846-B942-C3FE0C0FE064}" type="datetimeFigureOut">
              <a:rPr lang="en-US" smtClean="0"/>
              <a:t>7/27/25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9672CF-3E8F-2847-9E6D-9BC391C8251B}" type="slidenum">
              <a:rPr lang="en-US" smtClean="0"/>
              <a:t>‹#›</a:t>
            </a:fld>
            <a:endParaRPr lang="en-US"/>
          </a:p>
        </p:txBody>
      </p:sp>
    </p:spTree>
    <p:extLst>
      <p:ext uri="{BB962C8B-B14F-4D97-AF65-F5344CB8AC3E}">
        <p14:creationId xmlns:p14="http://schemas.microsoft.com/office/powerpoint/2010/main" val="339972016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27690" y="380972"/>
            <a:ext cx="2057251" cy="60640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55936" y="380972"/>
            <a:ext cx="6052493" cy="60640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2D950DF-CD20-6846-B942-C3FE0C0FE064}" type="datetimeFigureOut">
              <a:rPr lang="en-US" smtClean="0"/>
              <a:t>7/27/25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9672CF-3E8F-2847-9E6D-9BC391C8251B}" type="slidenum">
              <a:rPr lang="en-US" smtClean="0"/>
              <a:t>‹#›</a:t>
            </a:fld>
            <a:endParaRPr lang="en-US"/>
          </a:p>
        </p:txBody>
      </p:sp>
    </p:spTree>
    <p:extLst>
      <p:ext uri="{BB962C8B-B14F-4D97-AF65-F5344CB8AC3E}">
        <p14:creationId xmlns:p14="http://schemas.microsoft.com/office/powerpoint/2010/main" val="179720129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cSld name="Text + image - dark">
    <p:bg>
      <p:bgRef idx="1001">
        <a:schemeClr val="bg1"/>
      </p:bgRef>
    </p:bg>
    <p:spTree>
      <p:nvGrpSpPr>
        <p:cNvPr id="1" name=""/>
        <p:cNvGrpSpPr/>
        <p:nvPr/>
      </p:nvGrpSpPr>
      <p:grpSpPr>
        <a:xfrm>
          <a:off x="0" y="0"/>
          <a:ext cx="0" cy="0"/>
          <a:chOff x="0" y="0"/>
          <a:chExt cx="0" cy="0"/>
        </a:xfrm>
      </p:grpSpPr>
      <p:sp>
        <p:nvSpPr>
          <p:cNvPr id="2" name="Do not remove" hidden="1">
            <a:extLst>
              <a:ext uri="{FF2B5EF4-FFF2-40B4-BE49-F238E27FC236}">
                <a16:creationId xmlns:a16="http://schemas.microsoft.com/office/drawing/2014/main" id="{22DFDC57-D3DB-4409-9049-26EEB3056F53}"/>
              </a:ext>
            </a:extLst>
          </p:cNvPr>
          <p:cNvSpPr/>
          <p:nvPr userDrawn="1">
            <p:custDataLst>
              <p:tags r:id="rId1"/>
            </p:custDataLst>
          </p:nvPr>
        </p:nvSpPr>
        <p:spPr>
          <a:xfrm>
            <a:off x="0" y="13"/>
            <a:ext cx="14480" cy="11516"/>
          </a:xfrm>
          <a:prstGeom prst="octagon">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623"/>
          </a:p>
        </p:txBody>
      </p:sp>
      <p:sp>
        <p:nvSpPr>
          <p:cNvPr id="4" name="Titel 3">
            <a:extLst>
              <a:ext uri="{FF2B5EF4-FFF2-40B4-BE49-F238E27FC236}">
                <a16:creationId xmlns:a16="http://schemas.microsoft.com/office/drawing/2014/main" id="{32B60A6F-2459-594E-9899-0C46D2C7D187}"/>
              </a:ext>
            </a:extLst>
          </p:cNvPr>
          <p:cNvSpPr>
            <a:spLocks noGrp="1"/>
          </p:cNvSpPr>
          <p:nvPr>
            <p:ph type="title" hasCustomPrompt="1"/>
          </p:nvPr>
        </p:nvSpPr>
        <p:spPr>
          <a:xfrm>
            <a:off x="838210" y="2519469"/>
            <a:ext cx="5183221" cy="909535"/>
          </a:xfrm>
        </p:spPr>
        <p:txBody>
          <a:bodyPr lIns="0" tIns="0" rIns="0" bIns="0" anchor="b"/>
          <a:lstStyle/>
          <a:p>
            <a:r>
              <a:rPr lang="en-AU" noProof="0"/>
              <a:t>Add title</a:t>
            </a:r>
          </a:p>
        </p:txBody>
      </p:sp>
      <p:sp>
        <p:nvSpPr>
          <p:cNvPr id="6" name="Tijdelijke aanduiding voor tekst 5">
            <a:extLst>
              <a:ext uri="{FF2B5EF4-FFF2-40B4-BE49-F238E27FC236}">
                <a16:creationId xmlns:a16="http://schemas.microsoft.com/office/drawing/2014/main" id="{E0B482B4-6EC9-3F43-A366-19EB89A6D363}"/>
              </a:ext>
            </a:extLst>
          </p:cNvPr>
          <p:cNvSpPr>
            <a:spLocks noGrp="1"/>
          </p:cNvSpPr>
          <p:nvPr>
            <p:ph type="body" sz="quarter" idx="10" hasCustomPrompt="1"/>
          </p:nvPr>
        </p:nvSpPr>
        <p:spPr>
          <a:xfrm>
            <a:off x="838210" y="3638145"/>
            <a:ext cx="5183221" cy="2538818"/>
          </a:xfrm>
        </p:spPr>
        <p:txBody>
          <a:bodyPr/>
          <a:lstStyle>
            <a:lvl1pPr>
              <a:defRPr/>
            </a:lvl1pPr>
          </a:lstStyle>
          <a:p>
            <a:pPr lvl="0"/>
            <a:r>
              <a:rPr lang="en-AU" noProof="0"/>
              <a:t>Add text</a:t>
            </a:r>
          </a:p>
        </p:txBody>
      </p:sp>
      <p:sp>
        <p:nvSpPr>
          <p:cNvPr id="3" name="Tijdelijke aanduiding voor afbeelding 2">
            <a:extLst>
              <a:ext uri="{FF2B5EF4-FFF2-40B4-BE49-F238E27FC236}">
                <a16:creationId xmlns:a16="http://schemas.microsoft.com/office/drawing/2014/main" id="{BAF8A7B3-C9CE-E44E-84A2-B027B6E8D9C8}"/>
              </a:ext>
            </a:extLst>
          </p:cNvPr>
          <p:cNvSpPr>
            <a:spLocks noGrp="1"/>
          </p:cNvSpPr>
          <p:nvPr>
            <p:ph type="pic" sz="quarter" idx="11"/>
          </p:nvPr>
        </p:nvSpPr>
        <p:spPr>
          <a:xfrm>
            <a:off x="6303971" y="1065213"/>
            <a:ext cx="5111750" cy="5111750"/>
          </a:xfrm>
        </p:spPr>
        <p:txBody>
          <a:bodyPr/>
          <a:lstStyle/>
          <a:p>
            <a:r>
              <a:rPr lang="en-US"/>
              <a:t>Click icon to add picture</a:t>
            </a:r>
            <a:endParaRPr lang="en-AU"/>
          </a:p>
        </p:txBody>
      </p:sp>
      <p:pic>
        <p:nvPicPr>
          <p:cNvPr id="7" name="Graphic 6">
            <a:extLst>
              <a:ext uri="{FF2B5EF4-FFF2-40B4-BE49-F238E27FC236}">
                <a16:creationId xmlns:a16="http://schemas.microsoft.com/office/drawing/2014/main" id="{AB689E67-2CA1-49B5-8454-ACB616273C24}"/>
              </a:ext>
            </a:extLst>
          </p:cNvPr>
          <p:cNvPicPr>
            <a:picLocks noChangeAspect="1"/>
          </p:cNvPicPr>
          <p:nvPr userDrawn="1"/>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l="28870" t="33159" r="27196" b="29812"/>
          <a:stretch/>
        </p:blipFill>
        <p:spPr>
          <a:xfrm>
            <a:off x="11364324" y="261117"/>
            <a:ext cx="643364" cy="287523"/>
          </a:xfrm>
          <a:prstGeom prst="rect">
            <a:avLst/>
          </a:prstGeom>
        </p:spPr>
      </p:pic>
    </p:spTree>
    <p:extLst>
      <p:ext uri="{BB962C8B-B14F-4D97-AF65-F5344CB8AC3E}">
        <p14:creationId xmlns:p14="http://schemas.microsoft.com/office/powerpoint/2010/main" val="268508776"/>
      </p:ext>
    </p:extLst>
  </p:cSld>
  <p:clrMapOvr>
    <a:overrideClrMapping bg1="dk1" tx1="lt1" bg2="dk2" tx2="lt2" accent1="accent1" accent2="accent2" accent3="accent3" accent4="accent4" accent5="accent5" accent6="accent6" hlink="hlink" folHlink="folHlink"/>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cSld name="Text slide - light">
    <p:spTree>
      <p:nvGrpSpPr>
        <p:cNvPr id="1" name=""/>
        <p:cNvGrpSpPr/>
        <p:nvPr/>
      </p:nvGrpSpPr>
      <p:grpSpPr>
        <a:xfrm>
          <a:off x="0" y="0"/>
          <a:ext cx="0" cy="0"/>
          <a:chOff x="0" y="0"/>
          <a:chExt cx="0" cy="0"/>
        </a:xfrm>
      </p:grpSpPr>
      <p:sp>
        <p:nvSpPr>
          <p:cNvPr id="2" name="Do not remove" hidden="1">
            <a:extLst>
              <a:ext uri="{FF2B5EF4-FFF2-40B4-BE49-F238E27FC236}">
                <a16:creationId xmlns:a16="http://schemas.microsoft.com/office/drawing/2014/main" id="{044790EC-E099-470D-B45E-0C17B2E1FBA0}"/>
              </a:ext>
            </a:extLst>
          </p:cNvPr>
          <p:cNvSpPr/>
          <p:nvPr userDrawn="1">
            <p:custDataLst>
              <p:tags r:id="rId1"/>
            </p:custDataLst>
          </p:nvPr>
        </p:nvSpPr>
        <p:spPr>
          <a:xfrm>
            <a:off x="0" y="13"/>
            <a:ext cx="14480" cy="11516"/>
          </a:xfrm>
          <a:prstGeom prst="octagon">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623"/>
          </a:p>
        </p:txBody>
      </p:sp>
      <p:sp>
        <p:nvSpPr>
          <p:cNvPr id="4" name="Titel 3">
            <a:extLst>
              <a:ext uri="{FF2B5EF4-FFF2-40B4-BE49-F238E27FC236}">
                <a16:creationId xmlns:a16="http://schemas.microsoft.com/office/drawing/2014/main" id="{32B60A6F-2459-594E-9899-0C46D2C7D187}"/>
              </a:ext>
            </a:extLst>
          </p:cNvPr>
          <p:cNvSpPr>
            <a:spLocks noGrp="1"/>
          </p:cNvSpPr>
          <p:nvPr>
            <p:ph type="title" hasCustomPrompt="1"/>
          </p:nvPr>
        </p:nvSpPr>
        <p:spPr/>
        <p:txBody>
          <a:bodyPr lIns="0" tIns="0" rIns="0" bIns="0"/>
          <a:lstStyle/>
          <a:p>
            <a:r>
              <a:rPr lang="en-AU" noProof="0"/>
              <a:t>Add title</a:t>
            </a:r>
          </a:p>
        </p:txBody>
      </p:sp>
      <p:sp>
        <p:nvSpPr>
          <p:cNvPr id="6" name="Tijdelijke aanduiding voor tekst 5">
            <a:extLst>
              <a:ext uri="{FF2B5EF4-FFF2-40B4-BE49-F238E27FC236}">
                <a16:creationId xmlns:a16="http://schemas.microsoft.com/office/drawing/2014/main" id="{E0B482B4-6EC9-3F43-A366-19EB89A6D363}"/>
              </a:ext>
            </a:extLst>
          </p:cNvPr>
          <p:cNvSpPr>
            <a:spLocks noGrp="1"/>
          </p:cNvSpPr>
          <p:nvPr>
            <p:ph type="body" sz="quarter" idx="10" hasCustomPrompt="1"/>
          </p:nvPr>
        </p:nvSpPr>
        <p:spPr>
          <a:xfrm>
            <a:off x="838200" y="2292352"/>
            <a:ext cx="10515600" cy="3884613"/>
          </a:xfrm>
        </p:spPr>
        <p:txBody>
          <a:bodyPr/>
          <a:lstStyle>
            <a:lvl1pPr>
              <a:defRPr/>
            </a:lvl1pPr>
          </a:lstStyle>
          <a:p>
            <a:pPr lvl="0"/>
            <a:r>
              <a:rPr lang="en-AU" noProof="0"/>
              <a:t>Add text</a:t>
            </a:r>
          </a:p>
        </p:txBody>
      </p:sp>
    </p:spTree>
    <p:extLst>
      <p:ext uri="{BB962C8B-B14F-4D97-AF65-F5344CB8AC3E}">
        <p14:creationId xmlns:p14="http://schemas.microsoft.com/office/powerpoint/2010/main" val="81669335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matchingName="Title slide 1" userDrawn="1">
  <p:cSld name="Title slide 1">
    <p:bg>
      <p:bgPr>
        <a:solidFill>
          <a:srgbClr val="000000"/>
        </a:solidFill>
        <a:effectLst/>
      </p:bgPr>
    </p:bg>
    <p:spTree>
      <p:nvGrpSpPr>
        <p:cNvPr id="1" name="Shape 6"/>
        <p:cNvGrpSpPr/>
        <p:nvPr/>
      </p:nvGrpSpPr>
      <p:grpSpPr>
        <a:xfrm>
          <a:off x="0" y="0"/>
          <a:ext cx="0" cy="0"/>
          <a:chOff x="0" y="0"/>
          <a:chExt cx="0" cy="0"/>
        </a:xfrm>
      </p:grpSpPr>
      <p:sp>
        <p:nvSpPr>
          <p:cNvPr id="2" name="Text Placeholder 26">
            <a:extLst>
              <a:ext uri="{FF2B5EF4-FFF2-40B4-BE49-F238E27FC236}">
                <a16:creationId xmlns:a16="http://schemas.microsoft.com/office/drawing/2014/main" id="{4FD365F3-7CC7-8FCC-C24F-69036AAA7C9C}"/>
              </a:ext>
            </a:extLst>
          </p:cNvPr>
          <p:cNvSpPr>
            <a:spLocks noGrp="1"/>
          </p:cNvSpPr>
          <p:nvPr>
            <p:ph type="body" sz="quarter" idx="10" hasCustomPrompt="1"/>
          </p:nvPr>
        </p:nvSpPr>
        <p:spPr>
          <a:xfrm>
            <a:off x="527051" y="2817725"/>
            <a:ext cx="4314915" cy="953667"/>
          </a:xfrm>
          <a:prstGeom prst="rect">
            <a:avLst/>
          </a:prstGeom>
        </p:spPr>
        <p:txBody>
          <a:bodyPr lIns="0" tIns="0" rIns="0" bIns="0"/>
          <a:lstStyle>
            <a:lvl1pPr marR="0" algn="l" rtl="0">
              <a:lnSpc>
                <a:spcPct val="100000"/>
              </a:lnSpc>
              <a:spcBef>
                <a:spcPts val="0"/>
              </a:spcBef>
              <a:spcAft>
                <a:spcPts val="0"/>
              </a:spcAft>
              <a:buClr>
                <a:srgbClr val="000000"/>
              </a:buClr>
              <a:buFont typeface="Arial"/>
              <a:defRPr lang="en-GB" sz="3467" b="1" i="0" u="none" strike="noStrike" cap="none" dirty="0" smtClean="0">
                <a:solidFill>
                  <a:schemeClr val="tx1"/>
                </a:solidFill>
                <a:latin typeface="Poppins" pitchFamily="2" charset="77"/>
                <a:ea typeface="Arial"/>
                <a:cs typeface="Poppins" pitchFamily="2" charset="77"/>
                <a:sym typeface="Arial"/>
              </a:defRPr>
            </a:lvl1pPr>
            <a:lvl2pPr marR="0" algn="l" rtl="0">
              <a:lnSpc>
                <a:spcPct val="100000"/>
              </a:lnSpc>
              <a:spcBef>
                <a:spcPts val="0"/>
              </a:spcBef>
              <a:spcAft>
                <a:spcPts val="0"/>
              </a:spcAft>
              <a:buClr>
                <a:srgbClr val="000000"/>
              </a:buClr>
              <a:buFont typeface="Arial"/>
              <a:defRPr lang="en-GB" sz="3467" b="1" i="0" u="none" strike="noStrike" cap="none" dirty="0" smtClean="0">
                <a:solidFill>
                  <a:schemeClr val="accent1"/>
                </a:solidFill>
                <a:latin typeface="Poppins" pitchFamily="2" charset="77"/>
                <a:ea typeface="Arial"/>
                <a:cs typeface="Poppins" pitchFamily="2" charset="77"/>
                <a:sym typeface="Arial"/>
              </a:defRPr>
            </a:lvl2pPr>
            <a:lvl3pPr marR="0" algn="l" rtl="0">
              <a:lnSpc>
                <a:spcPct val="100000"/>
              </a:lnSpc>
              <a:spcBef>
                <a:spcPts val="0"/>
              </a:spcBef>
              <a:spcAft>
                <a:spcPts val="0"/>
              </a:spcAft>
              <a:buClr>
                <a:srgbClr val="000000"/>
              </a:buClr>
              <a:buFont typeface="Arial"/>
              <a:defRPr lang="en-GB" sz="3467" b="1" i="0" u="none" strike="noStrike" cap="none" dirty="0" smtClean="0">
                <a:solidFill>
                  <a:schemeClr val="accent1"/>
                </a:solidFill>
                <a:latin typeface="Poppins" pitchFamily="2" charset="77"/>
                <a:ea typeface="Arial"/>
                <a:cs typeface="Poppins" pitchFamily="2" charset="77"/>
                <a:sym typeface="Arial"/>
              </a:defRPr>
            </a:lvl3pPr>
            <a:lvl4pPr marR="0" algn="l" rtl="0">
              <a:lnSpc>
                <a:spcPct val="100000"/>
              </a:lnSpc>
              <a:spcBef>
                <a:spcPts val="0"/>
              </a:spcBef>
              <a:spcAft>
                <a:spcPts val="0"/>
              </a:spcAft>
              <a:buClr>
                <a:srgbClr val="000000"/>
              </a:buClr>
              <a:buFont typeface="Arial"/>
              <a:defRPr lang="en-GB" sz="3467" b="1" i="0" u="none" strike="noStrike" cap="none" dirty="0" smtClean="0">
                <a:solidFill>
                  <a:schemeClr val="accent1"/>
                </a:solidFill>
                <a:latin typeface="Poppins" pitchFamily="2" charset="77"/>
                <a:ea typeface="Arial"/>
                <a:cs typeface="Poppins" pitchFamily="2" charset="77"/>
                <a:sym typeface="Arial"/>
              </a:defRPr>
            </a:lvl4pPr>
            <a:lvl5pPr marR="0" algn="l" rtl="0">
              <a:lnSpc>
                <a:spcPct val="100000"/>
              </a:lnSpc>
              <a:spcBef>
                <a:spcPts val="0"/>
              </a:spcBef>
              <a:spcAft>
                <a:spcPts val="0"/>
              </a:spcAft>
              <a:buClr>
                <a:srgbClr val="000000"/>
              </a:buClr>
              <a:buFont typeface="Arial"/>
              <a:defRPr lang="en-US" sz="3467" b="1" i="0" u="none" strike="noStrike" cap="none" dirty="0">
                <a:solidFill>
                  <a:schemeClr val="accent1"/>
                </a:solidFill>
                <a:latin typeface="Poppins" pitchFamily="2" charset="77"/>
                <a:ea typeface="Arial"/>
                <a:cs typeface="Poppins" pitchFamily="2" charset="77"/>
                <a:sym typeface="Arial"/>
              </a:defRPr>
            </a:lvl5pPr>
          </a:lstStyle>
          <a:p>
            <a:pPr lvl="0"/>
            <a:r>
              <a:rPr lang="en-GB"/>
              <a:t>CLICK TO EDIT </a:t>
            </a:r>
            <a:br>
              <a:rPr lang="en-GB"/>
            </a:br>
            <a:r>
              <a:rPr lang="en-GB"/>
              <a:t>TEXT HERE</a:t>
            </a:r>
            <a:endParaRPr lang="en-US"/>
          </a:p>
        </p:txBody>
      </p:sp>
      <p:sp>
        <p:nvSpPr>
          <p:cNvPr id="4" name="Text Placeholder 28">
            <a:extLst>
              <a:ext uri="{FF2B5EF4-FFF2-40B4-BE49-F238E27FC236}">
                <a16:creationId xmlns:a16="http://schemas.microsoft.com/office/drawing/2014/main" id="{FE30C6AA-B53B-5083-F10B-50F585C82CF1}"/>
              </a:ext>
            </a:extLst>
          </p:cNvPr>
          <p:cNvSpPr>
            <a:spLocks noGrp="1"/>
          </p:cNvSpPr>
          <p:nvPr>
            <p:ph type="body" sz="quarter" idx="11" hasCustomPrompt="1"/>
          </p:nvPr>
        </p:nvSpPr>
        <p:spPr>
          <a:xfrm>
            <a:off x="527051" y="4121151"/>
            <a:ext cx="3977216" cy="244747"/>
          </a:xfrm>
          <a:prstGeom prst="rect">
            <a:avLst/>
          </a:prstGeom>
        </p:spPr>
        <p:txBody>
          <a:bodyPr lIns="0" tIns="0" rIns="0" bIns="0"/>
          <a:lstStyle>
            <a:lvl1pPr>
              <a:defRPr b="0" i="0">
                <a:solidFill>
                  <a:schemeClr val="tx1"/>
                </a:solidFill>
                <a:latin typeface="Poppins" pitchFamily="2" charset="77"/>
                <a:cs typeface="Poppins" pitchFamily="2" charset="77"/>
              </a:defRPr>
            </a:lvl1pPr>
          </a:lstStyle>
          <a:p>
            <a:pPr lvl="0">
              <a:lnSpc>
                <a:spcPct val="90000"/>
              </a:lnSpc>
              <a:buSzPts val="4000"/>
            </a:pPr>
            <a:r>
              <a:rPr lang="en-US" b="1" u="none" strike="noStrike" cap="none">
                <a:solidFill>
                  <a:schemeClr val="bg1"/>
                </a:solidFill>
                <a:latin typeface="Poppins SemiBold" pitchFamily="2" charset="77"/>
                <a:ea typeface="Montserrat"/>
                <a:cs typeface="Poppins SemiBold" pitchFamily="2" charset="77"/>
                <a:sym typeface="Montserrat"/>
              </a:rPr>
              <a:t>Presentation to:  </a:t>
            </a:r>
            <a:r>
              <a:rPr lang="en-US">
                <a:solidFill>
                  <a:schemeClr val="lt1"/>
                </a:solidFill>
                <a:latin typeface="Montserrat"/>
                <a:ea typeface="Montserrat"/>
                <a:cs typeface="Montserrat"/>
                <a:sym typeface="Montserrat"/>
              </a:rPr>
              <a:t>&lt;Name, Date&gt;</a:t>
            </a:r>
            <a:endParaRPr lang="en-US">
              <a:solidFill>
                <a:schemeClr val="bg1"/>
              </a:solidFill>
              <a:latin typeface="Poppins" pitchFamily="2" charset="77"/>
              <a:ea typeface="Montserrat"/>
              <a:cs typeface="Poppins" pitchFamily="2" charset="77"/>
              <a:sym typeface="Montserrat"/>
            </a:endParaRPr>
          </a:p>
        </p:txBody>
      </p:sp>
      <p:pic>
        <p:nvPicPr>
          <p:cNvPr id="6" name="Google Shape;18;p4">
            <a:extLst>
              <a:ext uri="{FF2B5EF4-FFF2-40B4-BE49-F238E27FC236}">
                <a16:creationId xmlns:a16="http://schemas.microsoft.com/office/drawing/2014/main" id="{F85B8F67-4BEF-C4EE-0370-8B166313D2F1}"/>
              </a:ext>
            </a:extLst>
          </p:cNvPr>
          <p:cNvPicPr preferRelativeResize="0">
            <a:picLocks noChangeAspect="1"/>
          </p:cNvPicPr>
          <p:nvPr userDrawn="1"/>
        </p:nvPicPr>
        <p:blipFill rotWithShape="1">
          <a:blip r:embed="rId2" cstate="screen">
            <a:alphaModFix/>
            <a:extLst>
              <a:ext uri="{28A0092B-C50C-407E-A947-70E740481C1C}">
                <a14:useLocalDpi xmlns:a14="http://schemas.microsoft.com/office/drawing/2010/main"/>
              </a:ext>
            </a:extLst>
          </a:blip>
          <a:srcRect/>
          <a:stretch/>
        </p:blipFill>
        <p:spPr>
          <a:xfrm>
            <a:off x="8879417" y="345469"/>
            <a:ext cx="2777059" cy="499016"/>
          </a:xfrm>
          <a:prstGeom prst="rect">
            <a:avLst/>
          </a:prstGeom>
          <a:noFill/>
          <a:ln>
            <a:noFill/>
          </a:ln>
        </p:spPr>
      </p:pic>
    </p:spTree>
    <p:extLst>
      <p:ext uri="{BB962C8B-B14F-4D97-AF65-F5344CB8AC3E}">
        <p14:creationId xmlns:p14="http://schemas.microsoft.com/office/powerpoint/2010/main" val="158381483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Title slide 1" userDrawn="1">
  <p:cSld name="1_Title slide 1">
    <p:spTree>
      <p:nvGrpSpPr>
        <p:cNvPr id="1" name="Shape 6"/>
        <p:cNvGrpSpPr/>
        <p:nvPr/>
      </p:nvGrpSpPr>
      <p:grpSpPr>
        <a:xfrm>
          <a:off x="0" y="0"/>
          <a:ext cx="0" cy="0"/>
          <a:chOff x="0" y="0"/>
          <a:chExt cx="0" cy="0"/>
        </a:xfrm>
      </p:grpSpPr>
      <p:sp>
        <p:nvSpPr>
          <p:cNvPr id="2" name="Title 1">
            <a:extLst>
              <a:ext uri="{FF2B5EF4-FFF2-40B4-BE49-F238E27FC236}">
                <a16:creationId xmlns:a16="http://schemas.microsoft.com/office/drawing/2014/main" id="{284A95F5-A2B4-184E-9F2B-008F6B7332DE}"/>
              </a:ext>
            </a:extLst>
          </p:cNvPr>
          <p:cNvSpPr>
            <a:spLocks noGrp="1"/>
          </p:cNvSpPr>
          <p:nvPr>
            <p:ph type="title"/>
          </p:nvPr>
        </p:nvSpPr>
        <p:spPr>
          <a:xfrm>
            <a:off x="357909" y="394513"/>
            <a:ext cx="10515600" cy="410433"/>
          </a:xfrm>
          <a:prstGeom prst="rect">
            <a:avLst/>
          </a:prstGeom>
        </p:spPr>
        <p:txBody>
          <a:bodyPr/>
          <a:lstStyle>
            <a:lvl1pPr>
              <a:defRPr sz="2667" b="1">
                <a:solidFill>
                  <a:schemeClr val="tx1"/>
                </a:solidFill>
                <a:latin typeface="Poppins" pitchFamily="2" charset="77"/>
                <a:cs typeface="Poppins" pitchFamily="2" charset="77"/>
              </a:defRPr>
            </a:lvl1pPr>
          </a:lstStyle>
          <a:p>
            <a:r>
              <a:rPr lang="en-GB"/>
              <a:t>Click to edit Master title style</a:t>
            </a:r>
            <a:endParaRPr lang="en-US"/>
          </a:p>
        </p:txBody>
      </p:sp>
      <p:sp>
        <p:nvSpPr>
          <p:cNvPr id="6" name="Content Placeholder 5">
            <a:extLst>
              <a:ext uri="{FF2B5EF4-FFF2-40B4-BE49-F238E27FC236}">
                <a16:creationId xmlns:a16="http://schemas.microsoft.com/office/drawing/2014/main" id="{05871ED5-D764-88BE-32EA-07C5563F6278}"/>
              </a:ext>
            </a:extLst>
          </p:cNvPr>
          <p:cNvSpPr>
            <a:spLocks noGrp="1"/>
          </p:cNvSpPr>
          <p:nvPr>
            <p:ph sz="quarter" idx="10"/>
          </p:nvPr>
        </p:nvSpPr>
        <p:spPr>
          <a:xfrm>
            <a:off x="357717" y="1314026"/>
            <a:ext cx="11463867" cy="1612749"/>
          </a:xfrm>
          <a:prstGeom prst="rect">
            <a:avLst/>
          </a:prstGeom>
        </p:spPr>
        <p:txBody>
          <a:bodyPr/>
          <a:lstStyle>
            <a:lvl1pPr>
              <a:defRPr>
                <a:latin typeface="Poppins" pitchFamily="2" charset="77"/>
                <a:cs typeface="Poppins" pitchFamily="2" charset="77"/>
              </a:defRPr>
            </a:lvl1pPr>
            <a:lvl2pPr>
              <a:defRPr>
                <a:latin typeface="Poppins" pitchFamily="2" charset="77"/>
                <a:cs typeface="Poppins" pitchFamily="2" charset="77"/>
              </a:defRPr>
            </a:lvl2pPr>
            <a:lvl3pPr>
              <a:defRPr>
                <a:latin typeface="Poppins" pitchFamily="2" charset="77"/>
                <a:cs typeface="Poppins" pitchFamily="2" charset="77"/>
              </a:defRPr>
            </a:lvl3pPr>
            <a:lvl4pPr>
              <a:defRPr>
                <a:latin typeface="Poppins" pitchFamily="2" charset="77"/>
                <a:cs typeface="Poppins" pitchFamily="2" charset="77"/>
              </a:defRPr>
            </a:lvl4pPr>
            <a:lvl5pPr>
              <a:defRPr>
                <a:latin typeface="Poppins" pitchFamily="2" charset="77"/>
                <a:cs typeface="Poppins" pitchFamily="2"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9" name="Straight Connector 8">
            <a:extLst>
              <a:ext uri="{FF2B5EF4-FFF2-40B4-BE49-F238E27FC236}">
                <a16:creationId xmlns:a16="http://schemas.microsoft.com/office/drawing/2014/main" id="{1C4B8632-4E89-BF8C-B67E-5A943D9C2C72}"/>
              </a:ext>
            </a:extLst>
          </p:cNvPr>
          <p:cNvCxnSpPr>
            <a:cxnSpLocks/>
          </p:cNvCxnSpPr>
          <p:nvPr userDrawn="1"/>
        </p:nvCxnSpPr>
        <p:spPr>
          <a:xfrm>
            <a:off x="0" y="927331"/>
            <a:ext cx="12192000" cy="0"/>
          </a:xfrm>
          <a:prstGeom prst="line">
            <a:avLst/>
          </a:prstGeom>
          <a:ln w="12700">
            <a:solidFill>
              <a:srgbClr val="D883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0181394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Walki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MS logo white - EMF" descr="Microsoft logo white text version">
            <a:extLst>
              <a:ext uri="{FF2B5EF4-FFF2-40B4-BE49-F238E27FC236}">
                <a16:creationId xmlns:a16="http://schemas.microsoft.com/office/drawing/2014/main" id="{F7CD6B1F-AE52-08A4-59DD-ADA3920FEFAC}"/>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
        <p:nvSpPr>
          <p:cNvPr id="7" name="TextBox 6">
            <a:extLst>
              <a:ext uri="{FF2B5EF4-FFF2-40B4-BE49-F238E27FC236}">
                <a16:creationId xmlns:a16="http://schemas.microsoft.com/office/drawing/2014/main" id="{53B4BC62-442D-D07F-D062-B23F459AF590}"/>
              </a:ext>
            </a:extLst>
          </p:cNvPr>
          <p:cNvSpPr txBox="1"/>
          <p:nvPr userDrawn="1"/>
        </p:nvSpPr>
        <p:spPr>
          <a:xfrm>
            <a:off x="584200" y="2841172"/>
            <a:ext cx="3790950" cy="1495794"/>
          </a:xfrm>
          <a:prstGeom prst="rect">
            <a:avLst/>
          </a:prstGeom>
          <a:noFill/>
        </p:spPr>
        <p:txBody>
          <a:bodyPr wrap="square" lIns="0" tIns="0" rIns="0" bIns="0" rtlCol="0">
            <a:spAutoFit/>
          </a:bodyPr>
          <a:lstStyle/>
          <a:p>
            <a:pPr algn="l">
              <a:lnSpc>
                <a:spcPct val="90000"/>
              </a:lnSpc>
            </a:pPr>
            <a:r>
              <a:rPr lang="en-US" sz="5400" b="0">
                <a:solidFill>
                  <a:schemeClr val="bg1"/>
                </a:solidFill>
                <a:latin typeface="+mj-lt"/>
              </a:rPr>
              <a:t>Microsoft Azure</a:t>
            </a:r>
          </a:p>
        </p:txBody>
      </p:sp>
    </p:spTree>
    <p:extLst>
      <p:ext uri="{BB962C8B-B14F-4D97-AF65-F5344CB8AC3E}">
        <p14:creationId xmlns:p14="http://schemas.microsoft.com/office/powerpoint/2010/main" val="2531725446"/>
      </p:ext>
    </p:extLst>
  </p:cSld>
  <p:clrMapOvr>
    <a:masterClrMapping/>
  </p:clrMapOvr>
  <p:transition>
    <p:fad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1_Walkin">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3B4BC62-442D-D07F-D062-B23F459AF590}"/>
              </a:ext>
            </a:extLst>
          </p:cNvPr>
          <p:cNvSpPr txBox="1"/>
          <p:nvPr userDrawn="1"/>
        </p:nvSpPr>
        <p:spPr>
          <a:xfrm>
            <a:off x="584200" y="2841172"/>
            <a:ext cx="3790950" cy="1495794"/>
          </a:xfrm>
          <a:prstGeom prst="rect">
            <a:avLst/>
          </a:prstGeom>
          <a:noFill/>
        </p:spPr>
        <p:txBody>
          <a:bodyPr wrap="square" lIns="0" tIns="0" rIns="0" bIns="0" rtlCol="0">
            <a:spAutoFit/>
          </a:bodyPr>
          <a:lstStyle/>
          <a:p>
            <a:pPr algn="l">
              <a:lnSpc>
                <a:spcPct val="90000"/>
              </a:lnSpc>
            </a:pPr>
            <a:r>
              <a:rPr lang="en-US" sz="5400" b="0">
                <a:solidFill>
                  <a:schemeClr val="tx1"/>
                </a:solidFill>
                <a:latin typeface="+mj-lt"/>
              </a:rPr>
              <a:t>Microsoft Azure</a:t>
            </a:r>
          </a:p>
        </p:txBody>
      </p:sp>
      <p:pic>
        <p:nvPicPr>
          <p:cNvPr id="5" name="MS logo gray - EMF" descr="Microsoft logo, gray text version">
            <a:extLst>
              <a:ext uri="{FF2B5EF4-FFF2-40B4-BE49-F238E27FC236}">
                <a16:creationId xmlns:a16="http://schemas.microsoft.com/office/drawing/2014/main" id="{8672AF12-6140-9E72-C268-A8ED4080CADC}"/>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3429961684"/>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ection Titl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80408"/>
            <a:ext cx="9144000" cy="553998"/>
          </a:xfrm>
          <a:noFill/>
        </p:spPr>
        <p:txBody>
          <a:bodyPr vert="horz" wrap="square" lIns="0" tIns="0" rIns="0" bIns="0" rtlCol="0" anchor="b" anchorCtr="0">
            <a:spAutoFit/>
          </a:bodyPr>
          <a:lstStyle>
            <a:lvl1pPr>
              <a:defRPr lang="en-US" sz="4000" b="0" dirty="0">
                <a:latin typeface="+mj-lt"/>
              </a:defRPr>
            </a:lvl1pPr>
          </a:lstStyle>
          <a:p>
            <a:pPr lvl="0">
              <a:lnSpc>
                <a:spcPct val="90000"/>
              </a:lnSpc>
            </a:pPr>
            <a:r>
              <a:rPr lang="en-US"/>
              <a:t>Section title</a:t>
            </a:r>
          </a:p>
        </p:txBody>
      </p:sp>
    </p:spTree>
    <p:extLst>
      <p:ext uri="{BB962C8B-B14F-4D97-AF65-F5344CB8AC3E}">
        <p14:creationId xmlns:p14="http://schemas.microsoft.com/office/powerpoint/2010/main" val="333436235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4978400" cy="1231106"/>
          </a:xfrm>
          <a:noFill/>
        </p:spPr>
        <p:txBody>
          <a:bodyPr wrap="square" lIns="0" tIns="0" rIns="0" bIns="0" anchor="b" anchorCtr="0">
            <a:spAutoFit/>
          </a:bodyPr>
          <a:lstStyle>
            <a:lvl1pPr>
              <a:defRPr sz="40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49784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C6B9E508-E424-C5B2-1415-EF47F2EDB137}"/>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185038755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32">
          <p15:clr>
            <a:srgbClr val="5ACBF0"/>
          </p15:clr>
        </p15:guide>
        <p15:guide id="2" orient="horz" pos="2520">
          <p15:clr>
            <a:srgbClr val="5ACBF0"/>
          </p15:clr>
        </p15:guide>
        <p15:guide id="3" pos="6144">
          <p15:clr>
            <a:srgbClr val="5ACBF0"/>
          </p15:clr>
        </p15:guide>
        <p15:guide id="4" orient="horz" pos="2160">
          <p15:clr>
            <a:srgbClr val="FBAE40"/>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4978400" cy="1231106"/>
          </a:xfrm>
          <a:noFill/>
        </p:spPr>
        <p:txBody>
          <a:bodyPr wrap="square" lIns="0" tIns="0" rIns="0" bIns="0" anchor="b" anchorCtr="0">
            <a:spAutoFit/>
          </a:bodyPr>
          <a:lstStyle>
            <a:lvl1pPr>
              <a:defRPr sz="40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49784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C6B9E508-E424-C5B2-1415-EF47F2EDB137}"/>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163636088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32">
          <p15:clr>
            <a:srgbClr val="5ACBF0"/>
          </p15:clr>
        </p15:guide>
        <p15:guide id="2" orient="horz" pos="2520">
          <p15:clr>
            <a:srgbClr val="5ACBF0"/>
          </p15:clr>
        </p15:guide>
        <p15:guide id="3" pos="6144">
          <p15:clr>
            <a:srgbClr val="5ACBF0"/>
          </p15:clr>
        </p15:guide>
        <p15:guide id="4" orient="horz" pos="2160">
          <p15:clr>
            <a:srgbClr val="FBAE4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4978400" cy="1231106"/>
          </a:xfrm>
          <a:noFill/>
        </p:spPr>
        <p:txBody>
          <a:bodyPr wrap="square" lIns="0" tIns="0" rIns="0" bIns="0" anchor="b" anchorCtr="0">
            <a:spAutoFit/>
          </a:bodyPr>
          <a:lstStyle>
            <a:lvl1pPr>
              <a:defRPr sz="4000" spc="-50" baseline="0">
                <a:solidFill>
                  <a:schemeClr val="bg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4978400" cy="246221"/>
          </a:xfrm>
          <a:noFill/>
        </p:spPr>
        <p:txBody>
          <a:bodyPr wrap="square" lIns="0" tIns="0" rIns="0" bIns="0">
            <a:spAutoFit/>
          </a:bodyPr>
          <a:lstStyle>
            <a:lvl1pPr marL="0" indent="0">
              <a:spcBef>
                <a:spcPts val="0"/>
              </a:spcBef>
              <a:buNone/>
              <a:defRPr sz="1600" spc="0" baseline="0">
                <a:solidFill>
                  <a:schemeClr val="bg1"/>
                </a:solidFill>
                <a:latin typeface="+mn-lt"/>
                <a:cs typeface="Segoe UI" panose="020B0502040204020203" pitchFamily="34" charset="0"/>
              </a:defRPr>
            </a:lvl1pPr>
          </a:lstStyle>
          <a:p>
            <a:pPr lvl="0"/>
            <a:r>
              <a:rPr lang="en-US"/>
              <a:t>Speaker name or subtitle text</a:t>
            </a:r>
          </a:p>
        </p:txBody>
      </p:sp>
      <p:pic>
        <p:nvPicPr>
          <p:cNvPr id="4" name="MS logo white - EMF" descr="Microsoft logo white text version">
            <a:extLst>
              <a:ext uri="{FF2B5EF4-FFF2-40B4-BE49-F238E27FC236}">
                <a16:creationId xmlns:a16="http://schemas.microsoft.com/office/drawing/2014/main" id="{0BB37EE3-73AC-5546-F43B-FE5420C7D02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49230050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32">
          <p15:clr>
            <a:srgbClr val="5ACBF0"/>
          </p15:clr>
        </p15:guide>
        <p15:guide id="2" orient="horz" pos="2520">
          <p15:clr>
            <a:srgbClr val="5ACBF0"/>
          </p15:clr>
        </p15:guide>
        <p15:guide id="3" pos="6144">
          <p15:clr>
            <a:srgbClr val="5ACBF0"/>
          </p15:clr>
        </p15:guide>
        <p15:guide id="4" orient="horz" pos="2160">
          <p15:clr>
            <a:srgbClr val="FBAE4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p:cSld name="3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4978400" cy="1231106"/>
          </a:xfrm>
          <a:noFill/>
        </p:spPr>
        <p:txBody>
          <a:bodyPr wrap="square" lIns="0" tIns="0" rIns="0" bIns="0" anchor="b" anchorCtr="0">
            <a:spAutoFit/>
          </a:bodyPr>
          <a:lstStyle>
            <a:lvl1pPr>
              <a:defRPr sz="4000" spc="-50" baseline="0">
                <a:solidFill>
                  <a:schemeClr val="bg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4978400" cy="246221"/>
          </a:xfrm>
          <a:noFill/>
        </p:spPr>
        <p:txBody>
          <a:bodyPr wrap="square" lIns="0" tIns="0" rIns="0" bIns="0">
            <a:spAutoFit/>
          </a:bodyPr>
          <a:lstStyle>
            <a:lvl1pPr marL="0" indent="0">
              <a:spcBef>
                <a:spcPts val="0"/>
              </a:spcBef>
              <a:buNone/>
              <a:defRPr sz="1600" spc="0" baseline="0">
                <a:solidFill>
                  <a:schemeClr val="bg1"/>
                </a:solidFill>
                <a:latin typeface="+mn-lt"/>
                <a:cs typeface="Segoe UI" panose="020B0502040204020203" pitchFamily="34" charset="0"/>
              </a:defRPr>
            </a:lvl1pPr>
          </a:lstStyle>
          <a:p>
            <a:pPr lvl="0"/>
            <a:r>
              <a:rPr lang="en-US"/>
              <a:t>Speaker name or subtitle text</a:t>
            </a:r>
          </a:p>
        </p:txBody>
      </p:sp>
      <p:pic>
        <p:nvPicPr>
          <p:cNvPr id="4" name="MS logo white - EMF" descr="Microsoft logo white text version">
            <a:extLst>
              <a:ext uri="{FF2B5EF4-FFF2-40B4-BE49-F238E27FC236}">
                <a16:creationId xmlns:a16="http://schemas.microsoft.com/office/drawing/2014/main" id="{0BB37EE3-73AC-5546-F43B-FE5420C7D02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216727828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32">
          <p15:clr>
            <a:srgbClr val="5ACBF0"/>
          </p15:clr>
        </p15:guide>
        <p15:guide id="2" orient="horz" pos="2520">
          <p15:clr>
            <a:srgbClr val="5ACBF0"/>
          </p15:clr>
        </p15:guide>
        <p15:guide id="3" pos="6144">
          <p15:clr>
            <a:srgbClr val="5ACBF0"/>
          </p15:clr>
        </p15:guide>
        <p15:guide id="4" orient="horz" pos="2160">
          <p15:clr>
            <a:srgbClr val="FBAE4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p:cSld name="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4978400" cy="1231106"/>
          </a:xfrm>
          <a:noFill/>
        </p:spPr>
        <p:txBody>
          <a:bodyPr wrap="square" lIns="0" tIns="0" rIns="0" bIns="0" anchor="b" anchorCtr="0">
            <a:spAutoFit/>
          </a:bodyPr>
          <a:lstStyle>
            <a:lvl1pPr>
              <a:defRPr sz="40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49784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2" name="MS logo gray - EMF" descr="Microsoft logo, gray text version">
            <a:extLst>
              <a:ext uri="{FF2B5EF4-FFF2-40B4-BE49-F238E27FC236}">
                <a16:creationId xmlns:a16="http://schemas.microsoft.com/office/drawing/2014/main" id="{BBFAAA10-F521-410E-1BB5-6D77902DD0C4}"/>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117377345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520">
          <p15:clr>
            <a:srgbClr val="5ACBF0"/>
          </p15:clr>
        </p15:guide>
        <p15:guide id="3" pos="6144">
          <p15:clr>
            <a:srgbClr val="5ACBF0"/>
          </p15:clr>
        </p15:guide>
        <p15:guide id="4" orient="horz" pos="2160">
          <p15:clr>
            <a:srgbClr val="FBAE4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p:cSld name="1_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4978400" cy="1231106"/>
          </a:xfrm>
          <a:noFill/>
        </p:spPr>
        <p:txBody>
          <a:bodyPr wrap="square" lIns="0" tIns="0" rIns="0" bIns="0" anchor="b" anchorCtr="0">
            <a:spAutoFit/>
          </a:bodyPr>
          <a:lstStyle>
            <a:lvl1pPr>
              <a:defRPr sz="40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49784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2" name="MS logo gray - EMF" descr="Microsoft logo, gray text version">
            <a:extLst>
              <a:ext uri="{FF2B5EF4-FFF2-40B4-BE49-F238E27FC236}">
                <a16:creationId xmlns:a16="http://schemas.microsoft.com/office/drawing/2014/main" id="{BBFAAA10-F521-410E-1BB5-6D77902DD0C4}"/>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392072589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520">
          <p15:clr>
            <a:srgbClr val="5ACBF0"/>
          </p15:clr>
        </p15:guide>
        <p15:guide id="3" pos="6144">
          <p15:clr>
            <a:srgbClr val="5ACBF0"/>
          </p15:clr>
        </p15:guide>
        <p15:guide id="4" orient="horz" pos="2160">
          <p15:clr>
            <a:srgbClr val="FBAE40"/>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p:cSld name="Title Slide 3">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4978400" cy="1231106"/>
          </a:xfrm>
          <a:noFill/>
        </p:spPr>
        <p:txBody>
          <a:bodyPr wrap="square" lIns="0" tIns="0" rIns="0" bIns="0" anchor="b" anchorCtr="0">
            <a:spAutoFit/>
          </a:bodyPr>
          <a:lstStyle>
            <a:lvl1pPr>
              <a:defRPr sz="40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49784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C6B9E508-E424-C5B2-1415-EF47F2EDB137}"/>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58587852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520">
          <p15:clr>
            <a:srgbClr val="5ACBF0"/>
          </p15:clr>
        </p15:guide>
        <p15:guide id="3" pos="6144">
          <p15:clr>
            <a:srgbClr val="5ACBF0"/>
          </p15:clr>
        </p15:guide>
        <p15:guide id="4" orient="horz" pos="2160">
          <p15:clr>
            <a:srgbClr val="FBAE40"/>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p:cSld name="1_Title Slide 3">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4978400" cy="1231106"/>
          </a:xfrm>
          <a:noFill/>
        </p:spPr>
        <p:txBody>
          <a:bodyPr wrap="square" lIns="0" tIns="0" rIns="0" bIns="0" anchor="b" anchorCtr="0">
            <a:spAutoFit/>
          </a:bodyPr>
          <a:lstStyle>
            <a:lvl1pPr>
              <a:defRPr sz="40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49784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C6B9E508-E424-C5B2-1415-EF47F2EDB137}"/>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298095419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520">
          <p15:clr>
            <a:srgbClr val="5ACBF0"/>
          </p15:clr>
        </p15:guide>
        <p15:guide id="3" pos="6144">
          <p15:clr>
            <a:srgbClr val="5ACBF0"/>
          </p15:clr>
        </p15:guide>
        <p15:guide id="4" orient="horz" pos="2160">
          <p15:clr>
            <a:srgbClr val="FBAE40"/>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p:cSld name="Blank titl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18223"/>
            <a:ext cx="9144000" cy="615553"/>
          </a:xfrm>
          <a:noFill/>
        </p:spPr>
        <p:txBody>
          <a:bodyPr lIns="0" tIns="0" rIns="0" bIns="0" anchor="b" anchorCtr="0">
            <a:spAutoFit/>
          </a:bodyPr>
          <a:lstStyle>
            <a:lvl1pPr>
              <a:defRPr sz="4000" spc="-50" baseline="0">
                <a:solidFill>
                  <a:schemeClr val="tx2"/>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3B0D12AE-ADCF-1091-117F-BB03F7EC506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34982490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260701797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1_Section Titl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80408"/>
            <a:ext cx="9144000" cy="553998"/>
          </a:xfrm>
          <a:noFill/>
        </p:spPr>
        <p:txBody>
          <a:bodyPr vert="horz" wrap="square" lIns="0" tIns="0" rIns="0" bIns="0" rtlCol="0" anchor="b" anchorCtr="0">
            <a:spAutoFit/>
          </a:bodyPr>
          <a:lstStyle>
            <a:lvl1pPr>
              <a:defRPr lang="en-US" sz="4000" b="0" dirty="0">
                <a:latin typeface="+mj-lt"/>
              </a:defRPr>
            </a:lvl1pPr>
          </a:lstStyle>
          <a:p>
            <a:pPr lvl="0">
              <a:lnSpc>
                <a:spcPct val="90000"/>
              </a:lnSpc>
            </a:pPr>
            <a:r>
              <a:rPr lang="en-US"/>
              <a:t>Section title</a:t>
            </a:r>
          </a:p>
        </p:txBody>
      </p:sp>
    </p:spTree>
    <p:extLst>
      <p:ext uri="{BB962C8B-B14F-4D97-AF65-F5344CB8AC3E}">
        <p14:creationId xmlns:p14="http://schemas.microsoft.com/office/powerpoint/2010/main" val="32019719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p:cSld name="Section Titl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80408"/>
            <a:ext cx="9144000" cy="553998"/>
          </a:xfrm>
          <a:noFill/>
        </p:spPr>
        <p:txBody>
          <a:bodyPr vert="horz" wrap="square" lIns="0" tIns="0" rIns="0" bIns="0" rtlCol="0" anchor="b" anchorCtr="0">
            <a:spAutoFit/>
          </a:bodyPr>
          <a:lstStyle>
            <a:lvl1pPr>
              <a:defRPr lang="en-US" sz="4000" b="0" dirty="0">
                <a:latin typeface="+mj-lt"/>
              </a:defRPr>
            </a:lvl1pPr>
          </a:lstStyle>
          <a:p>
            <a:pPr lvl="0">
              <a:lnSpc>
                <a:spcPct val="90000"/>
              </a:lnSpc>
            </a:pPr>
            <a:r>
              <a:rPr lang="en-US"/>
              <a:t>Section title</a:t>
            </a:r>
          </a:p>
        </p:txBody>
      </p:sp>
    </p:spTree>
    <p:extLst>
      <p:ext uri="{BB962C8B-B14F-4D97-AF65-F5344CB8AC3E}">
        <p14:creationId xmlns:p14="http://schemas.microsoft.com/office/powerpoint/2010/main" val="270569584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p:cSld name="1_Section Titl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80408"/>
            <a:ext cx="9144000" cy="553998"/>
          </a:xfrm>
          <a:noFill/>
        </p:spPr>
        <p:txBody>
          <a:bodyPr vert="horz" wrap="square" lIns="0" tIns="0" rIns="0" bIns="0" rtlCol="0" anchor="b" anchorCtr="0">
            <a:spAutoFit/>
          </a:bodyPr>
          <a:lstStyle>
            <a:lvl1pPr>
              <a:defRPr lang="en-US" sz="4000" b="0" dirty="0">
                <a:latin typeface="+mj-lt"/>
              </a:defRPr>
            </a:lvl1pPr>
          </a:lstStyle>
          <a:p>
            <a:pPr lvl="0">
              <a:lnSpc>
                <a:spcPct val="90000"/>
              </a:lnSpc>
            </a:pPr>
            <a:r>
              <a:rPr lang="en-US"/>
              <a:t>Section title</a:t>
            </a:r>
          </a:p>
        </p:txBody>
      </p:sp>
    </p:spTree>
    <p:extLst>
      <p:ext uri="{BB962C8B-B14F-4D97-AF65-F5344CB8AC3E}">
        <p14:creationId xmlns:p14="http://schemas.microsoft.com/office/powerpoint/2010/main" val="29689358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p:cSld name="Section Titl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48678800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p:cSld name="1_Section Titl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416818677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p:cSld name="2_Section Titl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bg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70018365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p:cSld name="3_Section Titl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bg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74738308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Quot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60D155-47E8-D819-5FA4-748607570A1C}"/>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3" name="Picture Placeholder 9">
            <a:extLst>
              <a:ext uri="{FF2B5EF4-FFF2-40B4-BE49-F238E27FC236}">
                <a16:creationId xmlns:a16="http://schemas.microsoft.com/office/drawing/2014/main" id="{5022EE65-FBB2-C961-B89F-9DADBDB2DB30}"/>
              </a:ext>
            </a:extLst>
          </p:cNvPr>
          <p:cNvSpPr>
            <a:spLocks noGrp="1"/>
          </p:cNvSpPr>
          <p:nvPr>
            <p:ph type="pic" sz="quarter" idx="14" hasCustomPrompt="1"/>
          </p:nvPr>
        </p:nvSpPr>
        <p:spPr>
          <a:xfrm>
            <a:off x="7827263" y="2199576"/>
            <a:ext cx="3760470" cy="3760470"/>
          </a:xfrm>
          <a:prstGeom prst="rect">
            <a:avLst/>
          </a:prstGeom>
          <a:blipFill>
            <a:blip r:embed="rId3"/>
            <a:stretch>
              <a:fillRect/>
            </a:stretch>
          </a:blipFill>
          <a:effectLst>
            <a:outerShdw blurRad="215900" dist="190500" dir="2700000" sx="101000" sy="101000" algn="ctr" rotWithShape="0">
              <a:srgbClr val="000000">
                <a:alpha val="23000"/>
              </a:srgbClr>
            </a:outerShdw>
          </a:effectLst>
        </p:spPr>
        <p:txBody>
          <a:bodyPr vert="horz" wrap="square" lIns="0" tIns="0" rIns="0" bIns="0" rtlCol="0" anchor="ctr" anchorCtr="0">
            <a:normAutofit/>
          </a:bodyPr>
          <a:lstStyle>
            <a:lvl1pPr marL="228600" indent="-228600" algn="ctr">
              <a:buNone/>
              <a:defRPr lang="en-US" sz="1800" b="1">
                <a:solidFill>
                  <a:schemeClr val="tx1"/>
                </a:solidFill>
                <a:latin typeface="+mn-lt"/>
              </a:defRPr>
            </a:lvl1pPr>
          </a:lstStyle>
          <a:p>
            <a:pPr marL="228600" lvl="0" indent="-228600" algn="ctr"/>
            <a:r>
              <a:rPr lang="en-US"/>
              <a:t>Click to insert photo</a:t>
            </a:r>
          </a:p>
        </p:txBody>
      </p:sp>
      <p:sp>
        <p:nvSpPr>
          <p:cNvPr id="5" name="Text Placeholder 11">
            <a:extLst>
              <a:ext uri="{FF2B5EF4-FFF2-40B4-BE49-F238E27FC236}">
                <a16:creationId xmlns:a16="http://schemas.microsoft.com/office/drawing/2014/main" id="{4B878651-6EA0-F1DE-DDB3-D4C07A4E5942}"/>
              </a:ext>
            </a:extLst>
          </p:cNvPr>
          <p:cNvSpPr>
            <a:spLocks noGrp="1"/>
          </p:cNvSpPr>
          <p:nvPr>
            <p:ph type="body" sz="quarter" idx="17"/>
          </p:nvPr>
        </p:nvSpPr>
        <p:spPr>
          <a:xfrm>
            <a:off x="1245931" y="3206751"/>
            <a:ext cx="2706480" cy="1477328"/>
          </a:xfrm>
        </p:spPr>
        <p:txBody>
          <a:bodyPr anchor="t"/>
          <a:lstStyle>
            <a:lvl1pPr marL="0" indent="0">
              <a:spcBef>
                <a:spcPts val="0"/>
              </a:spcBef>
              <a:buNone/>
              <a:defRPr sz="3200">
                <a:solidFill>
                  <a:schemeClr val="tx1"/>
                </a:solidFill>
                <a:latin typeface="+mj-lt"/>
              </a:defRPr>
            </a:lvl1pPr>
          </a:lstStyle>
          <a:p>
            <a:pPr lvl="0"/>
            <a:r>
              <a:rPr lang="en-US"/>
              <a:t>Click to edit Master text styles</a:t>
            </a:r>
          </a:p>
        </p:txBody>
      </p:sp>
      <p:sp>
        <p:nvSpPr>
          <p:cNvPr id="10" name="Freeform: Shape 9">
            <a:extLst>
              <a:ext uri="{FF2B5EF4-FFF2-40B4-BE49-F238E27FC236}">
                <a16:creationId xmlns:a16="http://schemas.microsoft.com/office/drawing/2014/main" id="{52A3F807-DEFB-6026-D7BD-82284EB7FB76}"/>
              </a:ext>
            </a:extLst>
          </p:cNvPr>
          <p:cNvSpPr/>
          <p:nvPr/>
        </p:nvSpPr>
        <p:spPr>
          <a:xfrm>
            <a:off x="552732" y="2199576"/>
            <a:ext cx="693200" cy="604267"/>
          </a:xfrm>
          <a:custGeom>
            <a:avLst/>
            <a:gdLst>
              <a:gd name="connsiteX0" fmla="*/ 393237 w 674431"/>
              <a:gd name="connsiteY0" fmla="*/ 0 h 587906"/>
              <a:gd name="connsiteX1" fmla="*/ 616089 w 674431"/>
              <a:gd name="connsiteY1" fmla="*/ 0 h 587906"/>
              <a:gd name="connsiteX2" fmla="*/ 616151 w 674431"/>
              <a:gd name="connsiteY2" fmla="*/ 0 h 587906"/>
              <a:gd name="connsiteX3" fmla="*/ 674431 w 674431"/>
              <a:gd name="connsiteY3" fmla="*/ 58280 h 587906"/>
              <a:gd name="connsiteX4" fmla="*/ 674431 w 674431"/>
              <a:gd name="connsiteY4" fmla="*/ 221738 h 587906"/>
              <a:gd name="connsiteX5" fmla="*/ 597219 w 674431"/>
              <a:gd name="connsiteY5" fmla="*/ 471750 h 587906"/>
              <a:gd name="connsiteX6" fmla="*/ 393361 w 674431"/>
              <a:gd name="connsiteY6" fmla="*/ 587630 h 587906"/>
              <a:gd name="connsiteX7" fmla="*/ 380245 w 674431"/>
              <a:gd name="connsiteY7" fmla="*/ 577174 h 587906"/>
              <a:gd name="connsiteX8" fmla="*/ 380245 w 674431"/>
              <a:gd name="connsiteY8" fmla="*/ 489011 h 587906"/>
              <a:gd name="connsiteX9" fmla="*/ 387484 w 674431"/>
              <a:gd name="connsiteY9" fmla="*/ 478865 h 587906"/>
              <a:gd name="connsiteX10" fmla="*/ 523100 w 674431"/>
              <a:gd name="connsiteY10" fmla="*/ 363541 h 587906"/>
              <a:gd name="connsiteX11" fmla="*/ 540423 w 674431"/>
              <a:gd name="connsiteY11" fmla="*/ 283112 h 587906"/>
              <a:gd name="connsiteX12" fmla="*/ 533308 w 674431"/>
              <a:gd name="connsiteY12" fmla="*/ 276306 h 587906"/>
              <a:gd name="connsiteX13" fmla="*/ 393361 w 674431"/>
              <a:gd name="connsiteY13" fmla="*/ 276306 h 587906"/>
              <a:gd name="connsiteX14" fmla="*/ 374986 w 674431"/>
              <a:gd name="connsiteY14" fmla="*/ 257931 h 587906"/>
              <a:gd name="connsiteX15" fmla="*/ 374986 w 674431"/>
              <a:gd name="connsiteY15" fmla="*/ 18251 h 587906"/>
              <a:gd name="connsiteX16" fmla="*/ 393237 w 674431"/>
              <a:gd name="connsiteY16" fmla="*/ 0 h 587906"/>
              <a:gd name="connsiteX17" fmla="*/ 58466 w 674431"/>
              <a:gd name="connsiteY17" fmla="*/ 0 h 587906"/>
              <a:gd name="connsiteX18" fmla="*/ 281070 w 674431"/>
              <a:gd name="connsiteY18" fmla="*/ 0 h 587906"/>
              <a:gd name="connsiteX19" fmla="*/ 299445 w 674431"/>
              <a:gd name="connsiteY19" fmla="*/ 18375 h 587906"/>
              <a:gd name="connsiteX20" fmla="*/ 299445 w 674431"/>
              <a:gd name="connsiteY20" fmla="*/ 221738 h 587906"/>
              <a:gd name="connsiteX21" fmla="*/ 222233 w 674431"/>
              <a:gd name="connsiteY21" fmla="*/ 471750 h 587906"/>
              <a:gd name="connsiteX22" fmla="*/ 18375 w 674431"/>
              <a:gd name="connsiteY22" fmla="*/ 587630 h 587906"/>
              <a:gd name="connsiteX23" fmla="*/ 5259 w 674431"/>
              <a:gd name="connsiteY23" fmla="*/ 577174 h 587906"/>
              <a:gd name="connsiteX24" fmla="*/ 5259 w 674431"/>
              <a:gd name="connsiteY24" fmla="*/ 489011 h 587906"/>
              <a:gd name="connsiteX25" fmla="*/ 12497 w 674431"/>
              <a:gd name="connsiteY25" fmla="*/ 478865 h 587906"/>
              <a:gd name="connsiteX26" fmla="*/ 148114 w 674431"/>
              <a:gd name="connsiteY26" fmla="*/ 363541 h 587906"/>
              <a:gd name="connsiteX27" fmla="*/ 165437 w 674431"/>
              <a:gd name="connsiteY27" fmla="*/ 283112 h 587906"/>
              <a:gd name="connsiteX28" fmla="*/ 158322 w 674431"/>
              <a:gd name="connsiteY28" fmla="*/ 276306 h 587906"/>
              <a:gd name="connsiteX29" fmla="*/ 18375 w 674431"/>
              <a:gd name="connsiteY29" fmla="*/ 276306 h 587906"/>
              <a:gd name="connsiteX30" fmla="*/ 0 w 674431"/>
              <a:gd name="connsiteY30" fmla="*/ 257931 h 587906"/>
              <a:gd name="connsiteX31" fmla="*/ 0 w 674431"/>
              <a:gd name="connsiteY31" fmla="*/ 58466 h 587906"/>
              <a:gd name="connsiteX32" fmla="*/ 58466 w 674431"/>
              <a:gd name="connsiteY32" fmla="*/ 0 h 587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74431" h="587906">
                <a:moveTo>
                  <a:pt x="393237" y="0"/>
                </a:moveTo>
                <a:lnTo>
                  <a:pt x="616089" y="0"/>
                </a:lnTo>
                <a:lnTo>
                  <a:pt x="616151" y="0"/>
                </a:lnTo>
                <a:cubicBezTo>
                  <a:pt x="648322" y="0"/>
                  <a:pt x="674431" y="26109"/>
                  <a:pt x="674431" y="58280"/>
                </a:cubicBezTo>
                <a:lnTo>
                  <a:pt x="674431" y="221738"/>
                </a:lnTo>
                <a:cubicBezTo>
                  <a:pt x="674431" y="328152"/>
                  <a:pt x="648694" y="411490"/>
                  <a:pt x="597219" y="471750"/>
                </a:cubicBezTo>
                <a:cubicBezTo>
                  <a:pt x="548157" y="529102"/>
                  <a:pt x="480225" y="567770"/>
                  <a:pt x="393361" y="587630"/>
                </a:cubicBezTo>
                <a:cubicBezTo>
                  <a:pt x="386679" y="589177"/>
                  <a:pt x="380245" y="584042"/>
                  <a:pt x="380245" y="577174"/>
                </a:cubicBezTo>
                <a:lnTo>
                  <a:pt x="380245" y="489011"/>
                </a:lnTo>
                <a:cubicBezTo>
                  <a:pt x="380245" y="484433"/>
                  <a:pt x="383153" y="480288"/>
                  <a:pt x="387484" y="478865"/>
                </a:cubicBezTo>
                <a:cubicBezTo>
                  <a:pt x="454240" y="456778"/>
                  <a:pt x="499466" y="418295"/>
                  <a:pt x="523100" y="363541"/>
                </a:cubicBezTo>
                <a:cubicBezTo>
                  <a:pt x="535969" y="335824"/>
                  <a:pt x="541784" y="309035"/>
                  <a:pt x="540423" y="283112"/>
                </a:cubicBezTo>
                <a:cubicBezTo>
                  <a:pt x="540238" y="279276"/>
                  <a:pt x="537082" y="276306"/>
                  <a:pt x="533308" y="276306"/>
                </a:cubicBezTo>
                <a:lnTo>
                  <a:pt x="393361" y="276306"/>
                </a:lnTo>
                <a:cubicBezTo>
                  <a:pt x="383215" y="276306"/>
                  <a:pt x="374986" y="268078"/>
                  <a:pt x="374986" y="257931"/>
                </a:cubicBezTo>
                <a:lnTo>
                  <a:pt x="374986" y="18251"/>
                </a:lnTo>
                <a:cubicBezTo>
                  <a:pt x="374986" y="8167"/>
                  <a:pt x="383153" y="0"/>
                  <a:pt x="393237" y="0"/>
                </a:cubicBezTo>
                <a:close/>
                <a:moveTo>
                  <a:pt x="58466" y="0"/>
                </a:moveTo>
                <a:lnTo>
                  <a:pt x="281070" y="0"/>
                </a:lnTo>
                <a:cubicBezTo>
                  <a:pt x="291216" y="0"/>
                  <a:pt x="299445" y="8229"/>
                  <a:pt x="299445" y="18375"/>
                </a:cubicBezTo>
                <a:lnTo>
                  <a:pt x="299445" y="221738"/>
                </a:lnTo>
                <a:cubicBezTo>
                  <a:pt x="299445" y="328152"/>
                  <a:pt x="273708" y="411490"/>
                  <a:pt x="222233" y="471750"/>
                </a:cubicBezTo>
                <a:cubicBezTo>
                  <a:pt x="173171" y="529102"/>
                  <a:pt x="105239" y="567770"/>
                  <a:pt x="18375" y="587630"/>
                </a:cubicBezTo>
                <a:cubicBezTo>
                  <a:pt x="11631" y="589177"/>
                  <a:pt x="5259" y="584042"/>
                  <a:pt x="5259" y="577174"/>
                </a:cubicBezTo>
                <a:lnTo>
                  <a:pt x="5259" y="489011"/>
                </a:lnTo>
                <a:cubicBezTo>
                  <a:pt x="5259" y="484433"/>
                  <a:pt x="8167" y="480288"/>
                  <a:pt x="12497" y="478865"/>
                </a:cubicBezTo>
                <a:cubicBezTo>
                  <a:pt x="79254" y="456778"/>
                  <a:pt x="124480" y="418295"/>
                  <a:pt x="148114" y="363541"/>
                </a:cubicBezTo>
                <a:cubicBezTo>
                  <a:pt x="160983" y="335824"/>
                  <a:pt x="166798" y="309035"/>
                  <a:pt x="165437" y="283112"/>
                </a:cubicBezTo>
                <a:cubicBezTo>
                  <a:pt x="165252" y="279276"/>
                  <a:pt x="162096" y="276306"/>
                  <a:pt x="158322" y="276306"/>
                </a:cubicBezTo>
                <a:lnTo>
                  <a:pt x="18375" y="276306"/>
                </a:lnTo>
                <a:cubicBezTo>
                  <a:pt x="8229" y="276306"/>
                  <a:pt x="0" y="268078"/>
                  <a:pt x="0" y="257931"/>
                </a:cubicBezTo>
                <a:lnTo>
                  <a:pt x="0" y="58466"/>
                </a:lnTo>
                <a:cubicBezTo>
                  <a:pt x="0" y="26171"/>
                  <a:pt x="26171" y="0"/>
                  <a:pt x="58466" y="0"/>
                </a:cubicBezTo>
                <a:close/>
              </a:path>
            </a:pathLst>
          </a:custGeom>
          <a:solidFill>
            <a:schemeClr val="tx1"/>
          </a:solidFill>
          <a:ln w="6117" cap="flat">
            <a:noFill/>
            <a:prstDash val="solid"/>
            <a:miter/>
          </a:ln>
        </p:spPr>
        <p:txBody>
          <a:bodyPr rtlCol="0" anchor="ctr"/>
          <a:lstStyle/>
          <a:p>
            <a:endParaRPr lang="en-US"/>
          </a:p>
        </p:txBody>
      </p:sp>
      <p:sp>
        <p:nvSpPr>
          <p:cNvPr id="11" name="Text Placeholder 4">
            <a:extLst>
              <a:ext uri="{FF2B5EF4-FFF2-40B4-BE49-F238E27FC236}">
                <a16:creationId xmlns:a16="http://schemas.microsoft.com/office/drawing/2014/main" id="{6B8F6EDE-3287-C98A-2287-E97E9546E9E1}"/>
              </a:ext>
            </a:extLst>
          </p:cNvPr>
          <p:cNvSpPr>
            <a:spLocks noGrp="1"/>
          </p:cNvSpPr>
          <p:nvPr>
            <p:ph type="body" sz="quarter" idx="12" hasCustomPrompt="1"/>
          </p:nvPr>
        </p:nvSpPr>
        <p:spPr>
          <a:xfrm>
            <a:off x="1245931" y="4963876"/>
            <a:ext cx="2706480" cy="246221"/>
          </a:xfr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Quote author</a:t>
            </a:r>
          </a:p>
        </p:txBody>
      </p:sp>
    </p:spTree>
    <p:extLst>
      <p:ext uri="{BB962C8B-B14F-4D97-AF65-F5344CB8AC3E}">
        <p14:creationId xmlns:p14="http://schemas.microsoft.com/office/powerpoint/2010/main" val="310488274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Screensho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E7235-22DD-1125-FF85-028A2E641445}"/>
              </a:ext>
            </a:extLst>
          </p:cNvPr>
          <p:cNvSpPr>
            <a:spLocks noGrp="1"/>
          </p:cNvSpPr>
          <p:nvPr>
            <p:ph type="title"/>
          </p:nvPr>
        </p:nvSpPr>
        <p:spPr>
          <a:xfrm>
            <a:off x="588263" y="457200"/>
            <a:ext cx="6359434" cy="553998"/>
          </a:xfrm>
        </p:spPr>
        <p:txBody>
          <a:bodyPr/>
          <a:lstStyle/>
          <a:p>
            <a:r>
              <a:rPr lang="en-US"/>
              <a:t>Click to edit Master title style</a:t>
            </a:r>
          </a:p>
        </p:txBody>
      </p:sp>
      <p:sp>
        <p:nvSpPr>
          <p:cNvPr id="3" name="Rectangle 2">
            <a:extLst>
              <a:ext uri="{FF2B5EF4-FFF2-40B4-BE49-F238E27FC236}">
                <a16:creationId xmlns:a16="http://schemas.microsoft.com/office/drawing/2014/main" id="{D565C022-5A4E-84F5-B51B-1431B6A0AE21}"/>
              </a:ext>
            </a:extLst>
          </p:cNvPr>
          <p:cNvSpPr/>
          <p:nvPr userDrawn="1"/>
        </p:nvSpPr>
        <p:spPr bwMode="auto">
          <a:xfrm>
            <a:off x="7228114" y="292100"/>
            <a:ext cx="4659086" cy="6272213"/>
          </a:xfrm>
          <a:prstGeom prst="rect">
            <a:avLst/>
          </a:prstGeom>
          <a:gradFill>
            <a:gsLst>
              <a:gs pos="0">
                <a:srgbClr val="FFB3BB"/>
              </a:gs>
              <a:gs pos="100000">
                <a:srgbClr val="FFB900"/>
              </a:gs>
            </a:gsLst>
            <a:lin ang="81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6" name="Picture Placeholder 15">
            <a:extLst>
              <a:ext uri="{FF2B5EF4-FFF2-40B4-BE49-F238E27FC236}">
                <a16:creationId xmlns:a16="http://schemas.microsoft.com/office/drawing/2014/main" id="{B5068233-F46E-B659-0799-22A45E3DA223}"/>
              </a:ext>
            </a:extLst>
          </p:cNvPr>
          <p:cNvSpPr>
            <a:spLocks noGrp="1"/>
          </p:cNvSpPr>
          <p:nvPr>
            <p:ph type="pic" sz="quarter" idx="10" hasCustomPrompt="1"/>
          </p:nvPr>
        </p:nvSpPr>
        <p:spPr>
          <a:xfrm>
            <a:off x="6076380" y="1866864"/>
            <a:ext cx="5544120" cy="3124272"/>
          </a:xfrm>
          <a:blipFill>
            <a:blip r:embed="rId2" cstate="email">
              <a:extLst>
                <a:ext uri="{28A0092B-C50C-407E-A947-70E740481C1C}">
                  <a14:useLocalDpi xmlns:a14="http://schemas.microsoft.com/office/drawing/2010/main"/>
                </a:ext>
              </a:extLst>
            </a:blip>
            <a:stretch>
              <a:fillRect/>
            </a:stretch>
          </a:blipFill>
          <a:effectLst>
            <a:outerShdw blurRad="241300" dist="304800" dir="2700000" sx="101000" sy="101000" algn="ctr" rotWithShape="0">
              <a:srgbClr val="000000">
                <a:alpha val="17000"/>
              </a:srgbClr>
            </a:outerShdw>
          </a:effectLst>
        </p:spPr>
        <p:txBody>
          <a:bodyPr lIns="731520" rIns="731520" bIns="1097280" anchor="ctr" anchorCtr="0">
            <a:normAutofit/>
          </a:bodyPr>
          <a:lstStyle>
            <a:lvl1pPr marL="0" indent="0" algn="ctr">
              <a:buFont typeface="Arial" panose="020B0604020202020204" pitchFamily="34" charset="0"/>
              <a:buNone/>
              <a:defRPr sz="2000" b="1">
                <a:solidFill>
                  <a:schemeClr val="tx1"/>
                </a:solidFill>
              </a:defRPr>
            </a:lvl1pPr>
          </a:lstStyle>
          <a:p>
            <a:r>
              <a:rPr lang="en-US"/>
              <a:t>Drag &amp; drop your photo here or click or tap icon below to insert</a:t>
            </a:r>
          </a:p>
        </p:txBody>
      </p:sp>
      <p:sp>
        <p:nvSpPr>
          <p:cNvPr id="17" name="Content Placeholder 4">
            <a:extLst>
              <a:ext uri="{FF2B5EF4-FFF2-40B4-BE49-F238E27FC236}">
                <a16:creationId xmlns:a16="http://schemas.microsoft.com/office/drawing/2014/main" id="{1020F17E-67BE-FC02-AF7B-709A3923C231}"/>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62166941"/>
      </p:ext>
    </p:extLst>
  </p:cSld>
  <p:clrMapOvr>
    <a:masterClrMapping/>
  </p:clrMapOvr>
  <p:transition>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Screenshot 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565C022-5A4E-84F5-B51B-1431B6A0AE21}"/>
              </a:ext>
            </a:extLst>
          </p:cNvPr>
          <p:cNvSpPr/>
          <p:nvPr userDrawn="1"/>
        </p:nvSpPr>
        <p:spPr bwMode="auto">
          <a:xfrm>
            <a:off x="304800" y="292100"/>
            <a:ext cx="11582400" cy="6272213"/>
          </a:xfrm>
          <a:prstGeom prst="rect">
            <a:avLst/>
          </a:prstGeom>
          <a:gradFill>
            <a:gsLst>
              <a:gs pos="64000">
                <a:srgbClr val="0D82CB"/>
              </a:gs>
              <a:gs pos="0">
                <a:srgbClr val="7FDE7B"/>
              </a:gs>
            </a:gsLst>
            <a:lin ang="81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F83E7235-22DD-1125-FF85-028A2E641445}"/>
              </a:ext>
            </a:extLst>
          </p:cNvPr>
          <p:cNvSpPr>
            <a:spLocks noGrp="1"/>
          </p:cNvSpPr>
          <p:nvPr>
            <p:ph type="title"/>
          </p:nvPr>
        </p:nvSpPr>
        <p:spPr>
          <a:xfrm>
            <a:off x="588263" y="2896801"/>
            <a:ext cx="3590037" cy="1661993"/>
          </a:xfrm>
        </p:spPr>
        <p:txBody>
          <a:bodyPr/>
          <a:lstStyle>
            <a:lvl1pPr algn="l">
              <a:defRPr>
                <a:solidFill>
                  <a:schemeClr val="tx1"/>
                </a:solidFill>
              </a:defRPr>
            </a:lvl1pPr>
          </a:lstStyle>
          <a:p>
            <a:r>
              <a:rPr lang="en-US"/>
              <a:t>Click to edit Master title style</a:t>
            </a:r>
          </a:p>
        </p:txBody>
      </p:sp>
      <p:sp>
        <p:nvSpPr>
          <p:cNvPr id="16" name="Picture Placeholder 15">
            <a:extLst>
              <a:ext uri="{FF2B5EF4-FFF2-40B4-BE49-F238E27FC236}">
                <a16:creationId xmlns:a16="http://schemas.microsoft.com/office/drawing/2014/main" id="{B5068233-F46E-B659-0799-22A45E3DA223}"/>
              </a:ext>
            </a:extLst>
          </p:cNvPr>
          <p:cNvSpPr>
            <a:spLocks noGrp="1"/>
          </p:cNvSpPr>
          <p:nvPr>
            <p:ph type="pic" sz="quarter" idx="10" hasCustomPrompt="1"/>
          </p:nvPr>
        </p:nvSpPr>
        <p:spPr>
          <a:xfrm>
            <a:off x="4461762" y="1490647"/>
            <a:ext cx="6879337" cy="3876706"/>
          </a:xfrm>
          <a:blipFill>
            <a:blip r:embed="rId2" cstate="email">
              <a:extLst>
                <a:ext uri="{28A0092B-C50C-407E-A947-70E740481C1C}">
                  <a14:useLocalDpi xmlns:a14="http://schemas.microsoft.com/office/drawing/2010/main"/>
                </a:ext>
              </a:extLst>
            </a:blip>
            <a:stretch>
              <a:fillRect/>
            </a:stretch>
          </a:blipFill>
          <a:effectLst>
            <a:outerShdw blurRad="241300" dist="304800" dir="2700000" sx="101000" sy="101000" algn="ctr" rotWithShape="0">
              <a:srgbClr val="000000">
                <a:alpha val="17000"/>
              </a:srgbClr>
            </a:outerShdw>
          </a:effectLst>
        </p:spPr>
        <p:txBody>
          <a:bodyPr lIns="1097280" rIns="1097280" bIns="1097280" anchor="ctr" anchorCtr="0">
            <a:normAutofit/>
          </a:bodyPr>
          <a:lstStyle>
            <a:lvl1pPr marL="0" indent="0" algn="ctr">
              <a:buFont typeface="Arial" panose="020B0604020202020204" pitchFamily="34" charset="0"/>
              <a:buNone/>
              <a:defRPr sz="2000" b="1">
                <a:solidFill>
                  <a:schemeClr val="bg1"/>
                </a:solidFill>
              </a:defRPr>
            </a:lvl1pPr>
          </a:lstStyle>
          <a:p>
            <a:r>
              <a:rPr lang="en-US"/>
              <a:t>Drag &amp; drop your photo here or click or tap icon below to insert</a:t>
            </a:r>
          </a:p>
        </p:txBody>
      </p:sp>
    </p:spTree>
    <p:extLst>
      <p:ext uri="{BB962C8B-B14F-4D97-AF65-F5344CB8AC3E}">
        <p14:creationId xmlns:p14="http://schemas.microsoft.com/office/powerpoint/2010/main" val="421680778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Photoslide 1">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B0FE6-6EE4-72F6-EE0C-E481F72F7DFB}"/>
              </a:ext>
            </a:extLst>
          </p:cNvPr>
          <p:cNvSpPr>
            <a:spLocks noGrp="1"/>
          </p:cNvSpPr>
          <p:nvPr>
            <p:ph type="title"/>
          </p:nvPr>
        </p:nvSpPr>
        <p:spPr>
          <a:xfrm>
            <a:off x="588263" y="457200"/>
            <a:ext cx="4910837" cy="1107996"/>
          </a:xfrm>
        </p:spPr>
        <p:txBody>
          <a:bodyPr/>
          <a:lstStyle>
            <a:lvl1pPr>
              <a:defRPr>
                <a:solidFill>
                  <a:schemeClr val="tx1"/>
                </a:solidFill>
              </a:defRPr>
            </a:lvl1pPr>
          </a:lstStyle>
          <a:p>
            <a:r>
              <a:rPr lang="en-US"/>
              <a:t>Click to edit Master title style</a:t>
            </a:r>
          </a:p>
        </p:txBody>
      </p:sp>
      <p:sp>
        <p:nvSpPr>
          <p:cNvPr id="5" name="Content Placeholder 4">
            <a:extLst>
              <a:ext uri="{FF2B5EF4-FFF2-40B4-BE49-F238E27FC236}">
                <a16:creationId xmlns:a16="http://schemas.microsoft.com/office/drawing/2014/main" id="{DBEC160D-0F95-E237-7287-43174DA4A3F3}"/>
              </a:ext>
            </a:extLst>
          </p:cNvPr>
          <p:cNvSpPr>
            <a:spLocks noGrp="1"/>
          </p:cNvSpPr>
          <p:nvPr>
            <p:ph sz="quarter" idx="12"/>
          </p:nvPr>
        </p:nvSpPr>
        <p:spPr>
          <a:xfrm>
            <a:off x="584201" y="1816100"/>
            <a:ext cx="4910838" cy="2043636"/>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Picture Placeholder 15">
            <a:extLst>
              <a:ext uri="{FF2B5EF4-FFF2-40B4-BE49-F238E27FC236}">
                <a16:creationId xmlns:a16="http://schemas.microsoft.com/office/drawing/2014/main" id="{90C592A4-DBC6-A7A9-63D9-5020A47499F3}"/>
              </a:ext>
            </a:extLst>
          </p:cNvPr>
          <p:cNvSpPr>
            <a:spLocks noGrp="1"/>
          </p:cNvSpPr>
          <p:nvPr>
            <p:ph type="pic" sz="quarter" idx="10" hasCustomPrompt="1"/>
          </p:nvPr>
        </p:nvSpPr>
        <p:spPr>
          <a:xfrm>
            <a:off x="6096000" y="0"/>
            <a:ext cx="6096000" cy="6858000"/>
          </a:xfrm>
          <a:blipFill>
            <a:blip r:embed="rId2"/>
            <a:stretch>
              <a:fillRect/>
            </a:stretch>
          </a:blipFill>
          <a:effectLst/>
        </p:spPr>
        <p:txBody>
          <a:bodyPr lIns="1097280" rIns="1097280" bIns="1097280" anchor="ctr" anchorCtr="0">
            <a:normAutofit/>
          </a:bodyPr>
          <a:lstStyle>
            <a:lvl1pPr marL="0" indent="0" algn="ctr">
              <a:buFont typeface="Arial" panose="020B0604020202020204" pitchFamily="34" charset="0"/>
              <a:buNone/>
              <a:defRPr sz="2000" b="1">
                <a:solidFill>
                  <a:schemeClr val="tx1"/>
                </a:solidFill>
              </a:defRPr>
            </a:lvl1pPr>
          </a:lstStyle>
          <a:p>
            <a:r>
              <a:rPr lang="en-US"/>
              <a:t>Drag &amp; drop your photo here or click or tap icon below to insert</a:t>
            </a:r>
          </a:p>
        </p:txBody>
      </p:sp>
    </p:spTree>
    <p:extLst>
      <p:ext uri="{BB962C8B-B14F-4D97-AF65-F5344CB8AC3E}">
        <p14:creationId xmlns:p14="http://schemas.microsoft.com/office/powerpoint/2010/main" val="19603595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ection Titl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88440457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Photo sl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B0FE6-6EE4-72F6-EE0C-E481F72F7DFB}"/>
              </a:ext>
            </a:extLst>
          </p:cNvPr>
          <p:cNvSpPr>
            <a:spLocks noGrp="1"/>
          </p:cNvSpPr>
          <p:nvPr>
            <p:ph type="title"/>
          </p:nvPr>
        </p:nvSpPr>
        <p:spPr>
          <a:xfrm>
            <a:off x="588263" y="457200"/>
            <a:ext cx="4910837" cy="1107996"/>
          </a:xfrm>
        </p:spPr>
        <p:txBody>
          <a:bodyPr/>
          <a:lstStyle>
            <a:lvl1pPr>
              <a:defRPr>
                <a:solidFill>
                  <a:schemeClr val="tx2"/>
                </a:solidFill>
              </a:defRPr>
            </a:lvl1pPr>
          </a:lstStyle>
          <a:p>
            <a:r>
              <a:rPr lang="en-US"/>
              <a:t>Click to edit Master title style</a:t>
            </a:r>
          </a:p>
        </p:txBody>
      </p:sp>
      <p:sp>
        <p:nvSpPr>
          <p:cNvPr id="5" name="Content Placeholder 4">
            <a:extLst>
              <a:ext uri="{FF2B5EF4-FFF2-40B4-BE49-F238E27FC236}">
                <a16:creationId xmlns:a16="http://schemas.microsoft.com/office/drawing/2014/main" id="{DBEC160D-0F95-E237-7287-43174DA4A3F3}"/>
              </a:ext>
            </a:extLst>
          </p:cNvPr>
          <p:cNvSpPr>
            <a:spLocks noGrp="1"/>
          </p:cNvSpPr>
          <p:nvPr>
            <p:ph sz="quarter" idx="12"/>
          </p:nvPr>
        </p:nvSpPr>
        <p:spPr>
          <a:xfrm>
            <a:off x="584201" y="1816100"/>
            <a:ext cx="4910838" cy="1612749"/>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15">
            <a:extLst>
              <a:ext uri="{FF2B5EF4-FFF2-40B4-BE49-F238E27FC236}">
                <a16:creationId xmlns:a16="http://schemas.microsoft.com/office/drawing/2014/main" id="{830D09FD-2495-FD73-64EA-14E484039EF8}"/>
              </a:ext>
            </a:extLst>
          </p:cNvPr>
          <p:cNvSpPr>
            <a:spLocks noGrp="1"/>
          </p:cNvSpPr>
          <p:nvPr>
            <p:ph type="pic" sz="quarter" idx="10" hasCustomPrompt="1"/>
          </p:nvPr>
        </p:nvSpPr>
        <p:spPr>
          <a:xfrm>
            <a:off x="6096000" y="0"/>
            <a:ext cx="6096000" cy="6858000"/>
          </a:xfrm>
          <a:blipFill>
            <a:blip r:embed="rId2"/>
            <a:stretch>
              <a:fillRect/>
            </a:stretch>
          </a:blipFill>
          <a:effectLst/>
        </p:spPr>
        <p:txBody>
          <a:bodyPr lIns="1097280" rIns="1097280" bIns="1097280" anchor="ctr" anchorCtr="0">
            <a:normAutofit/>
          </a:bodyPr>
          <a:lstStyle>
            <a:lvl1pPr marL="0" indent="0" algn="ctr">
              <a:buFont typeface="Arial" panose="020B0604020202020204" pitchFamily="34" charset="0"/>
              <a:buNone/>
              <a:defRPr sz="2000" b="1">
                <a:solidFill>
                  <a:schemeClr val="bg1"/>
                </a:solidFill>
              </a:defRPr>
            </a:lvl1pPr>
          </a:lstStyle>
          <a:p>
            <a:r>
              <a:rPr lang="en-US"/>
              <a:t>Drag &amp; drop your photo here or click or tap icon below to insert</a:t>
            </a:r>
          </a:p>
        </p:txBody>
      </p:sp>
    </p:spTree>
    <p:extLst>
      <p:ext uri="{BB962C8B-B14F-4D97-AF65-F5344CB8AC3E}">
        <p14:creationId xmlns:p14="http://schemas.microsoft.com/office/powerpoint/2010/main" val="398641774"/>
      </p:ext>
    </p:extLst>
  </p:cSld>
  <p:clrMapOvr>
    <a:masterClrMapping/>
  </p:clrMapOvr>
  <p:transition>
    <p:fad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Thank you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655B182-C5FF-81E8-8156-470DF32495DC}"/>
              </a:ext>
            </a:extLst>
          </p:cNvPr>
          <p:cNvSpPr>
            <a:spLocks noGrp="1"/>
          </p:cNvSpPr>
          <p:nvPr>
            <p:ph type="title" hasCustomPrompt="1"/>
          </p:nvPr>
        </p:nvSpPr>
        <p:spPr>
          <a:xfrm>
            <a:off x="584200" y="2798286"/>
            <a:ext cx="4663440" cy="738664"/>
          </a:xfrm>
          <a:noFill/>
        </p:spPr>
        <p:txBody>
          <a:bodyPr wrap="square" lIns="0" tIns="0" rIns="0" bIns="0" anchor="b" anchorCtr="0">
            <a:spAutoFit/>
          </a:bodyPr>
          <a:lstStyle>
            <a:lvl1pPr>
              <a:defRPr sz="4800" spc="-50" baseline="0">
                <a:solidFill>
                  <a:schemeClr val="tx2"/>
                </a:solidFill>
                <a:latin typeface="+mj-lt"/>
                <a:cs typeface="Segoe UI" panose="020B0502040204020203" pitchFamily="34" charset="0"/>
              </a:defRPr>
            </a:lvl1pPr>
          </a:lstStyle>
          <a:p>
            <a:r>
              <a:rPr lang="en-US"/>
              <a:t>Thank you</a:t>
            </a:r>
          </a:p>
        </p:txBody>
      </p:sp>
      <p:sp>
        <p:nvSpPr>
          <p:cNvPr id="4" name="Text Placeholder 4">
            <a:extLst>
              <a:ext uri="{FF2B5EF4-FFF2-40B4-BE49-F238E27FC236}">
                <a16:creationId xmlns:a16="http://schemas.microsoft.com/office/drawing/2014/main" id="{BC71D650-3B87-D82E-F786-ADD5DDCE4C70}"/>
              </a:ext>
            </a:extLst>
          </p:cNvPr>
          <p:cNvSpPr>
            <a:spLocks noGrp="1"/>
          </p:cNvSpPr>
          <p:nvPr>
            <p:ph type="body" sz="quarter" idx="12" hasCustomPrompt="1"/>
          </p:nvPr>
        </p:nvSpPr>
        <p:spPr>
          <a:xfrm>
            <a:off x="584199" y="4847464"/>
            <a:ext cx="3898901" cy="246221"/>
          </a:xfrm>
          <a:noFill/>
        </p:spPr>
        <p:txBody>
          <a:bodyPr wrap="square" lIns="0" tIns="0" rIns="0" bIns="0" anchor="b" anchorCtr="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a:t>
            </a:r>
          </a:p>
        </p:txBody>
      </p:sp>
      <p:sp>
        <p:nvSpPr>
          <p:cNvPr id="5" name="Text Placeholder 4">
            <a:extLst>
              <a:ext uri="{FF2B5EF4-FFF2-40B4-BE49-F238E27FC236}">
                <a16:creationId xmlns:a16="http://schemas.microsoft.com/office/drawing/2014/main" id="{735A3663-712F-A49D-172F-24B861511350}"/>
              </a:ext>
            </a:extLst>
          </p:cNvPr>
          <p:cNvSpPr>
            <a:spLocks noGrp="1"/>
          </p:cNvSpPr>
          <p:nvPr>
            <p:ph type="body" sz="quarter" idx="13" hasCustomPrompt="1"/>
          </p:nvPr>
        </p:nvSpPr>
        <p:spPr>
          <a:xfrm>
            <a:off x="584199" y="5106140"/>
            <a:ext cx="3898901" cy="184666"/>
          </a:xfrm>
          <a:noFill/>
        </p:spPr>
        <p:txBody>
          <a:bodyPr wrap="square" lIns="0" tIns="0" rIns="0" bIns="0">
            <a:spAutoFit/>
          </a:bodyPr>
          <a:lstStyle>
            <a:lvl1pPr marL="0" indent="0">
              <a:spcBef>
                <a:spcPts val="0"/>
              </a:spcBef>
              <a:buNone/>
              <a:defRPr sz="1200" spc="0" baseline="0">
                <a:solidFill>
                  <a:schemeClr val="tx1"/>
                </a:solidFill>
                <a:latin typeface="+mn-lt"/>
                <a:cs typeface="Segoe UI" panose="020B0502040204020203" pitchFamily="34" charset="0"/>
              </a:defRPr>
            </a:lvl1pPr>
          </a:lstStyle>
          <a:p>
            <a:pPr lvl="0"/>
            <a:r>
              <a:rPr lang="en-US"/>
              <a:t>Contact information</a:t>
            </a:r>
          </a:p>
        </p:txBody>
      </p:sp>
      <p:pic>
        <p:nvPicPr>
          <p:cNvPr id="8" name="MS logo gray - EMF" descr="Microsoft logo, gray text version">
            <a:extLst>
              <a:ext uri="{FF2B5EF4-FFF2-40B4-BE49-F238E27FC236}">
                <a16:creationId xmlns:a16="http://schemas.microsoft.com/office/drawing/2014/main" id="{4B828D67-4891-FD7F-4AA2-E9E4A652519F}"/>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2240670651"/>
      </p:ext>
    </p:extLst>
  </p:cSld>
  <p:clrMapOvr>
    <a:masterClrMapping/>
  </p:clrMapOvr>
  <p:transition>
    <p:fad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1_Thank you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655B182-C5FF-81E8-8156-470DF32495DC}"/>
              </a:ext>
            </a:extLst>
          </p:cNvPr>
          <p:cNvSpPr>
            <a:spLocks noGrp="1"/>
          </p:cNvSpPr>
          <p:nvPr>
            <p:ph type="title" hasCustomPrompt="1"/>
          </p:nvPr>
        </p:nvSpPr>
        <p:spPr>
          <a:xfrm>
            <a:off x="584200" y="2798286"/>
            <a:ext cx="4663440" cy="738664"/>
          </a:xfrm>
          <a:noFill/>
        </p:spPr>
        <p:txBody>
          <a:bodyPr wrap="square" lIns="0" tIns="0" rIns="0" bIns="0" anchor="b" anchorCtr="0">
            <a:spAutoFit/>
          </a:bodyPr>
          <a:lstStyle>
            <a:lvl1pPr>
              <a:defRPr sz="4800" spc="-50" baseline="0">
                <a:solidFill>
                  <a:schemeClr val="tx2"/>
                </a:solidFill>
                <a:latin typeface="+mj-lt"/>
                <a:cs typeface="Segoe UI" panose="020B0502040204020203" pitchFamily="34" charset="0"/>
              </a:defRPr>
            </a:lvl1pPr>
          </a:lstStyle>
          <a:p>
            <a:r>
              <a:rPr lang="en-US"/>
              <a:t>Thank you</a:t>
            </a:r>
          </a:p>
        </p:txBody>
      </p:sp>
      <p:sp>
        <p:nvSpPr>
          <p:cNvPr id="4" name="Text Placeholder 4">
            <a:extLst>
              <a:ext uri="{FF2B5EF4-FFF2-40B4-BE49-F238E27FC236}">
                <a16:creationId xmlns:a16="http://schemas.microsoft.com/office/drawing/2014/main" id="{BC71D650-3B87-D82E-F786-ADD5DDCE4C70}"/>
              </a:ext>
            </a:extLst>
          </p:cNvPr>
          <p:cNvSpPr>
            <a:spLocks noGrp="1"/>
          </p:cNvSpPr>
          <p:nvPr>
            <p:ph type="body" sz="quarter" idx="12" hasCustomPrompt="1"/>
          </p:nvPr>
        </p:nvSpPr>
        <p:spPr>
          <a:xfrm>
            <a:off x="584199" y="4847464"/>
            <a:ext cx="3898901" cy="246221"/>
          </a:xfrm>
          <a:noFill/>
        </p:spPr>
        <p:txBody>
          <a:bodyPr wrap="square" lIns="0" tIns="0" rIns="0" bIns="0" anchor="b" anchorCtr="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a:t>
            </a:r>
          </a:p>
        </p:txBody>
      </p:sp>
      <p:sp>
        <p:nvSpPr>
          <p:cNvPr id="5" name="Text Placeholder 4">
            <a:extLst>
              <a:ext uri="{FF2B5EF4-FFF2-40B4-BE49-F238E27FC236}">
                <a16:creationId xmlns:a16="http://schemas.microsoft.com/office/drawing/2014/main" id="{735A3663-712F-A49D-172F-24B861511350}"/>
              </a:ext>
            </a:extLst>
          </p:cNvPr>
          <p:cNvSpPr>
            <a:spLocks noGrp="1"/>
          </p:cNvSpPr>
          <p:nvPr>
            <p:ph type="body" sz="quarter" idx="13" hasCustomPrompt="1"/>
          </p:nvPr>
        </p:nvSpPr>
        <p:spPr>
          <a:xfrm>
            <a:off x="584199" y="5106140"/>
            <a:ext cx="3898901" cy="184666"/>
          </a:xfrm>
          <a:noFill/>
        </p:spPr>
        <p:txBody>
          <a:bodyPr wrap="square" lIns="0" tIns="0" rIns="0" bIns="0">
            <a:spAutoFit/>
          </a:bodyPr>
          <a:lstStyle>
            <a:lvl1pPr marL="0" indent="0">
              <a:spcBef>
                <a:spcPts val="0"/>
              </a:spcBef>
              <a:buNone/>
              <a:defRPr sz="1200" spc="0" baseline="0">
                <a:solidFill>
                  <a:schemeClr val="tx1"/>
                </a:solidFill>
                <a:latin typeface="+mn-lt"/>
                <a:cs typeface="Segoe UI" panose="020B0502040204020203" pitchFamily="34" charset="0"/>
              </a:defRPr>
            </a:lvl1pPr>
          </a:lstStyle>
          <a:p>
            <a:pPr lvl="0"/>
            <a:r>
              <a:rPr lang="en-US"/>
              <a:t>Contact information</a:t>
            </a:r>
          </a:p>
        </p:txBody>
      </p:sp>
      <p:pic>
        <p:nvPicPr>
          <p:cNvPr id="8" name="MS logo gray - EMF" descr="Microsoft logo, gray text version">
            <a:extLst>
              <a:ext uri="{FF2B5EF4-FFF2-40B4-BE49-F238E27FC236}">
                <a16:creationId xmlns:a16="http://schemas.microsoft.com/office/drawing/2014/main" id="{4B828D67-4891-FD7F-4AA2-E9E4A652519F}"/>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3096802027"/>
      </p:ext>
    </p:extLst>
  </p:cSld>
  <p:clrMapOvr>
    <a:masterClrMapping/>
  </p:clrMapOvr>
  <p:transition>
    <p:fade/>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343703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1499994"/>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391934493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p:cSld name="Black Notes slide Layout">
    <p:bg>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mj-lt"/>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4106929829"/>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157.xml><?xml version="1.0" encoding="utf-8"?>
<p:sldLayout xmlns:a="http://schemas.openxmlformats.org/drawingml/2006/main" xmlns:r="http://schemas.openxmlformats.org/officeDocument/2006/relationships" xmlns:p="http://schemas.openxmlformats.org/presentationml/2006/main" userDrawn="1">
  <p:cSld name="Section Header (Dar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6A815D3-596C-9CB9-F1BC-3B885A4A869D}"/>
              </a:ext>
            </a:extLst>
          </p:cNvPr>
          <p:cNvSpPr/>
          <p:nvPr userDrawn="1"/>
        </p:nvSpPr>
        <p:spPr bwMode="auto">
          <a:xfrm flipH="1">
            <a:off x="0" y="-1"/>
            <a:ext cx="12195176" cy="6858001"/>
          </a:xfrm>
          <a:prstGeom prst="rect">
            <a:avLst/>
          </a:prstGeom>
          <a:gradFill flip="none" rotWithShape="1">
            <a:gsLst>
              <a:gs pos="100000">
                <a:srgbClr val="152237"/>
              </a:gs>
              <a:gs pos="0">
                <a:srgbClr val="1F5188"/>
              </a:gs>
              <a:gs pos="8000">
                <a:srgbClr val="1F4471"/>
              </a:gs>
              <a:gs pos="25000">
                <a:srgbClr val="1F3353"/>
              </a:gs>
            </a:gsLst>
            <a:lin ang="27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indent="0" algn="l" defTabSz="932472" rtl="0" eaLnBrk="1" fontAlgn="base" latinLnBrk="0" hangingPunct="1">
              <a:lnSpc>
                <a:spcPct val="100000"/>
              </a:lnSpc>
              <a:spcBef>
                <a:spcPct val="0"/>
              </a:spcBef>
              <a:spcAft>
                <a:spcPct val="0"/>
              </a:spcAft>
              <a:buClrTx/>
              <a:buSzTx/>
              <a:buFontTx/>
              <a:buNone/>
              <a:tabLst/>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endParaRPr>
          </a:p>
        </p:txBody>
      </p:sp>
      <p:pic>
        <p:nvPicPr>
          <p:cNvPr id="3" name="Picture 2">
            <a:extLst>
              <a:ext uri="{FF2B5EF4-FFF2-40B4-BE49-F238E27FC236}">
                <a16:creationId xmlns:a16="http://schemas.microsoft.com/office/drawing/2014/main" id="{F8EF1DB1-99AA-9F43-A43A-7420836B4D8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 b="-1"/>
          <a:stretch/>
        </p:blipFill>
        <p:spPr>
          <a:xfrm>
            <a:off x="621623" y="0"/>
            <a:ext cx="4458861" cy="6858000"/>
          </a:xfrm>
          <a:prstGeom prst="rect">
            <a:avLst/>
          </a:prstGeom>
        </p:spPr>
      </p:pic>
      <p:cxnSp>
        <p:nvCxnSpPr>
          <p:cNvPr id="4" name="Straight Connector 3">
            <a:extLst>
              <a:ext uri="{FF2B5EF4-FFF2-40B4-BE49-F238E27FC236}">
                <a16:creationId xmlns:a16="http://schemas.microsoft.com/office/drawing/2014/main" id="{E84B8981-2FCA-5004-3D27-4CD31E5E8DE4}"/>
              </a:ext>
            </a:extLst>
          </p:cNvPr>
          <p:cNvCxnSpPr/>
          <p:nvPr userDrawn="1"/>
        </p:nvCxnSpPr>
        <p:spPr>
          <a:xfrm>
            <a:off x="493842" y="0"/>
            <a:ext cx="0" cy="6858000"/>
          </a:xfrm>
          <a:prstGeom prst="line">
            <a:avLst/>
          </a:prstGeom>
          <a:ln w="19050">
            <a:solidFill>
              <a:srgbClr val="CD9BCF"/>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E316381C-DF87-6AF3-8979-7F5C90788986}"/>
              </a:ext>
            </a:extLst>
          </p:cNvPr>
          <p:cNvCxnSpPr>
            <a:cxnSpLocks/>
          </p:cNvCxnSpPr>
          <p:nvPr userDrawn="1"/>
        </p:nvCxnSpPr>
        <p:spPr>
          <a:xfrm>
            <a:off x="5225119" y="2663366"/>
            <a:ext cx="0" cy="4194635"/>
          </a:xfrm>
          <a:prstGeom prst="line">
            <a:avLst/>
          </a:prstGeom>
          <a:ln w="19050">
            <a:solidFill>
              <a:srgbClr val="CD9BCF"/>
            </a:solidFill>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6745E78B-B6A3-523D-6D8B-7C02A981267E}"/>
              </a:ext>
            </a:extLst>
          </p:cNvPr>
          <p:cNvSpPr/>
          <p:nvPr userDrawn="1"/>
        </p:nvSpPr>
        <p:spPr bwMode="auto">
          <a:xfrm>
            <a:off x="5151482" y="2562290"/>
            <a:ext cx="147275" cy="146610"/>
          </a:xfrm>
          <a:prstGeom prst="ellipse">
            <a:avLst/>
          </a:prstGeom>
          <a:solidFill>
            <a:srgbClr val="1F3353"/>
          </a:solidFill>
          <a:ln w="19050">
            <a:solidFill>
              <a:srgbClr val="CD9BCF"/>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indent="0" algn="l" defTabSz="932472" rtl="0" eaLnBrk="1" fontAlgn="base" latinLnBrk="0" hangingPunct="1">
              <a:lnSpc>
                <a:spcPct val="100000"/>
              </a:lnSpc>
              <a:spcBef>
                <a:spcPct val="0"/>
              </a:spcBef>
              <a:spcAft>
                <a:spcPct val="0"/>
              </a:spcAft>
              <a:buClrTx/>
              <a:buSzTx/>
              <a:buFontTx/>
              <a:buNone/>
              <a:tabLst/>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endParaRPr>
          </a:p>
        </p:txBody>
      </p:sp>
      <p:pic>
        <p:nvPicPr>
          <p:cNvPr id="5" name="Picture 4">
            <a:extLst>
              <a:ext uri="{FF2B5EF4-FFF2-40B4-BE49-F238E27FC236}">
                <a16:creationId xmlns:a16="http://schemas.microsoft.com/office/drawing/2014/main" id="{150BC9B2-2A51-1E3D-40AC-DECA3CDB566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019518" y="5986879"/>
            <a:ext cx="3569915" cy="261520"/>
          </a:xfrm>
          <a:prstGeom prst="rect">
            <a:avLst/>
          </a:prstGeom>
        </p:spPr>
      </p:pic>
    </p:spTree>
    <p:extLst>
      <p:ext uri="{BB962C8B-B14F-4D97-AF65-F5344CB8AC3E}">
        <p14:creationId xmlns:p14="http://schemas.microsoft.com/office/powerpoint/2010/main" val="414217921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matchingName="Title slide 1" userDrawn="1">
  <p:cSld name="Title slide 1">
    <p:spTree>
      <p:nvGrpSpPr>
        <p:cNvPr id="1" name="Shape 6"/>
        <p:cNvGrpSpPr/>
        <p:nvPr/>
      </p:nvGrpSpPr>
      <p:grpSpPr>
        <a:xfrm>
          <a:off x="0" y="0"/>
          <a:ext cx="0" cy="0"/>
          <a:chOff x="0" y="0"/>
          <a:chExt cx="0" cy="0"/>
        </a:xfrm>
      </p:grpSpPr>
      <p:sp>
        <p:nvSpPr>
          <p:cNvPr id="2" name="Title 1">
            <a:extLst>
              <a:ext uri="{FF2B5EF4-FFF2-40B4-BE49-F238E27FC236}">
                <a16:creationId xmlns:a16="http://schemas.microsoft.com/office/drawing/2014/main" id="{284A95F5-A2B4-184E-9F2B-008F6B7332DE}"/>
              </a:ext>
            </a:extLst>
          </p:cNvPr>
          <p:cNvSpPr>
            <a:spLocks noGrp="1"/>
          </p:cNvSpPr>
          <p:nvPr>
            <p:ph type="title"/>
          </p:nvPr>
        </p:nvSpPr>
        <p:spPr>
          <a:xfrm>
            <a:off x="357909" y="394513"/>
            <a:ext cx="10515600" cy="410433"/>
          </a:xfrm>
          <a:prstGeom prst="rect">
            <a:avLst/>
          </a:prstGeom>
        </p:spPr>
        <p:txBody>
          <a:bodyPr/>
          <a:lstStyle>
            <a:lvl1pPr>
              <a:defRPr sz="2667" b="1">
                <a:solidFill>
                  <a:schemeClr val="tx1"/>
                </a:solidFill>
                <a:latin typeface="Poppins" pitchFamily="2" charset="77"/>
                <a:cs typeface="Poppins" pitchFamily="2" charset="77"/>
              </a:defRPr>
            </a:lvl1pPr>
          </a:lstStyle>
          <a:p>
            <a:r>
              <a:rPr lang="en-GB"/>
              <a:t>Click to edit Master title style</a:t>
            </a:r>
            <a:endParaRPr lang="en-US"/>
          </a:p>
        </p:txBody>
      </p:sp>
      <p:sp>
        <p:nvSpPr>
          <p:cNvPr id="6" name="Content Placeholder 5">
            <a:extLst>
              <a:ext uri="{FF2B5EF4-FFF2-40B4-BE49-F238E27FC236}">
                <a16:creationId xmlns:a16="http://schemas.microsoft.com/office/drawing/2014/main" id="{05871ED5-D764-88BE-32EA-07C5563F6278}"/>
              </a:ext>
            </a:extLst>
          </p:cNvPr>
          <p:cNvSpPr>
            <a:spLocks noGrp="1"/>
          </p:cNvSpPr>
          <p:nvPr>
            <p:ph sz="quarter" idx="10"/>
          </p:nvPr>
        </p:nvSpPr>
        <p:spPr>
          <a:xfrm>
            <a:off x="357717" y="1314026"/>
            <a:ext cx="11463867" cy="1612749"/>
          </a:xfrm>
          <a:prstGeom prst="rect">
            <a:avLst/>
          </a:prstGeom>
        </p:spPr>
        <p:txBody>
          <a:bodyPr/>
          <a:lstStyle>
            <a:lvl1pPr>
              <a:defRPr>
                <a:latin typeface="Poppins" pitchFamily="2" charset="77"/>
                <a:cs typeface="Poppins" pitchFamily="2" charset="77"/>
              </a:defRPr>
            </a:lvl1pPr>
            <a:lvl2pPr>
              <a:defRPr>
                <a:latin typeface="Poppins" pitchFamily="2" charset="77"/>
                <a:cs typeface="Poppins" pitchFamily="2" charset="77"/>
              </a:defRPr>
            </a:lvl2pPr>
            <a:lvl3pPr>
              <a:defRPr>
                <a:latin typeface="Poppins" pitchFamily="2" charset="77"/>
                <a:cs typeface="Poppins" pitchFamily="2" charset="77"/>
              </a:defRPr>
            </a:lvl3pPr>
            <a:lvl4pPr>
              <a:defRPr>
                <a:latin typeface="Poppins" pitchFamily="2" charset="77"/>
                <a:cs typeface="Poppins" pitchFamily="2" charset="77"/>
              </a:defRPr>
            </a:lvl4pPr>
            <a:lvl5pPr>
              <a:defRPr>
                <a:latin typeface="Poppins" pitchFamily="2" charset="77"/>
                <a:cs typeface="Poppins" pitchFamily="2"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1363764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1_Section Titl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426231561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2_Section Titl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bg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31388374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3_Section Titl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bg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422366512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Quot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60D155-47E8-D819-5FA4-748607570A1C}"/>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3" name="Picture Placeholder 9">
            <a:extLst>
              <a:ext uri="{FF2B5EF4-FFF2-40B4-BE49-F238E27FC236}">
                <a16:creationId xmlns:a16="http://schemas.microsoft.com/office/drawing/2014/main" id="{5022EE65-FBB2-C961-B89F-9DADBDB2DB30}"/>
              </a:ext>
            </a:extLst>
          </p:cNvPr>
          <p:cNvSpPr>
            <a:spLocks noGrp="1"/>
          </p:cNvSpPr>
          <p:nvPr>
            <p:ph type="pic" sz="quarter" idx="14" hasCustomPrompt="1"/>
          </p:nvPr>
        </p:nvSpPr>
        <p:spPr>
          <a:xfrm>
            <a:off x="7827263" y="2199576"/>
            <a:ext cx="3760470" cy="3760470"/>
          </a:xfrm>
          <a:prstGeom prst="rect">
            <a:avLst/>
          </a:prstGeom>
          <a:blipFill>
            <a:blip r:embed="rId3"/>
            <a:stretch>
              <a:fillRect/>
            </a:stretch>
          </a:blipFill>
          <a:effectLst>
            <a:outerShdw blurRad="215900" dist="190500" dir="2700000" sx="101000" sy="101000" algn="ctr" rotWithShape="0">
              <a:srgbClr val="000000">
                <a:alpha val="23000"/>
              </a:srgbClr>
            </a:outerShdw>
          </a:effectLst>
        </p:spPr>
        <p:txBody>
          <a:bodyPr vert="horz" wrap="square" lIns="0" tIns="0" rIns="0" bIns="0" rtlCol="0" anchor="ctr" anchorCtr="0">
            <a:normAutofit/>
          </a:bodyPr>
          <a:lstStyle>
            <a:lvl1pPr marL="228600" indent="-228600" algn="ctr">
              <a:buNone/>
              <a:defRPr lang="en-US" sz="1800" b="1">
                <a:solidFill>
                  <a:schemeClr val="tx1"/>
                </a:solidFill>
                <a:latin typeface="+mn-lt"/>
              </a:defRPr>
            </a:lvl1pPr>
          </a:lstStyle>
          <a:p>
            <a:pPr marL="228600" lvl="0" indent="-228600" algn="ctr"/>
            <a:r>
              <a:rPr lang="en-US"/>
              <a:t>Click to insert photo</a:t>
            </a:r>
          </a:p>
        </p:txBody>
      </p:sp>
      <p:sp>
        <p:nvSpPr>
          <p:cNvPr id="5" name="Text Placeholder 11">
            <a:extLst>
              <a:ext uri="{FF2B5EF4-FFF2-40B4-BE49-F238E27FC236}">
                <a16:creationId xmlns:a16="http://schemas.microsoft.com/office/drawing/2014/main" id="{4B878651-6EA0-F1DE-DDB3-D4C07A4E5942}"/>
              </a:ext>
            </a:extLst>
          </p:cNvPr>
          <p:cNvSpPr>
            <a:spLocks noGrp="1"/>
          </p:cNvSpPr>
          <p:nvPr>
            <p:ph type="body" sz="quarter" idx="17"/>
          </p:nvPr>
        </p:nvSpPr>
        <p:spPr>
          <a:xfrm>
            <a:off x="1245931" y="3206751"/>
            <a:ext cx="2706480" cy="1477328"/>
          </a:xfrm>
        </p:spPr>
        <p:txBody>
          <a:bodyPr anchor="t"/>
          <a:lstStyle>
            <a:lvl1pPr marL="0" indent="0">
              <a:spcBef>
                <a:spcPts val="0"/>
              </a:spcBef>
              <a:buNone/>
              <a:defRPr sz="3200">
                <a:solidFill>
                  <a:schemeClr val="tx1"/>
                </a:solidFill>
                <a:latin typeface="+mj-lt"/>
              </a:defRPr>
            </a:lvl1pPr>
          </a:lstStyle>
          <a:p>
            <a:pPr lvl="0"/>
            <a:r>
              <a:rPr lang="en-US"/>
              <a:t>Click to edit Master text styles</a:t>
            </a:r>
          </a:p>
        </p:txBody>
      </p:sp>
      <p:sp>
        <p:nvSpPr>
          <p:cNvPr id="10" name="Freeform: Shape 9">
            <a:extLst>
              <a:ext uri="{FF2B5EF4-FFF2-40B4-BE49-F238E27FC236}">
                <a16:creationId xmlns:a16="http://schemas.microsoft.com/office/drawing/2014/main" id="{52A3F807-DEFB-6026-D7BD-82284EB7FB76}"/>
              </a:ext>
            </a:extLst>
          </p:cNvPr>
          <p:cNvSpPr/>
          <p:nvPr/>
        </p:nvSpPr>
        <p:spPr>
          <a:xfrm>
            <a:off x="552732" y="2199576"/>
            <a:ext cx="693200" cy="604267"/>
          </a:xfrm>
          <a:custGeom>
            <a:avLst/>
            <a:gdLst>
              <a:gd name="connsiteX0" fmla="*/ 393237 w 674431"/>
              <a:gd name="connsiteY0" fmla="*/ 0 h 587906"/>
              <a:gd name="connsiteX1" fmla="*/ 616089 w 674431"/>
              <a:gd name="connsiteY1" fmla="*/ 0 h 587906"/>
              <a:gd name="connsiteX2" fmla="*/ 616151 w 674431"/>
              <a:gd name="connsiteY2" fmla="*/ 0 h 587906"/>
              <a:gd name="connsiteX3" fmla="*/ 674431 w 674431"/>
              <a:gd name="connsiteY3" fmla="*/ 58280 h 587906"/>
              <a:gd name="connsiteX4" fmla="*/ 674431 w 674431"/>
              <a:gd name="connsiteY4" fmla="*/ 221738 h 587906"/>
              <a:gd name="connsiteX5" fmla="*/ 597219 w 674431"/>
              <a:gd name="connsiteY5" fmla="*/ 471750 h 587906"/>
              <a:gd name="connsiteX6" fmla="*/ 393361 w 674431"/>
              <a:gd name="connsiteY6" fmla="*/ 587630 h 587906"/>
              <a:gd name="connsiteX7" fmla="*/ 380245 w 674431"/>
              <a:gd name="connsiteY7" fmla="*/ 577174 h 587906"/>
              <a:gd name="connsiteX8" fmla="*/ 380245 w 674431"/>
              <a:gd name="connsiteY8" fmla="*/ 489011 h 587906"/>
              <a:gd name="connsiteX9" fmla="*/ 387484 w 674431"/>
              <a:gd name="connsiteY9" fmla="*/ 478865 h 587906"/>
              <a:gd name="connsiteX10" fmla="*/ 523100 w 674431"/>
              <a:gd name="connsiteY10" fmla="*/ 363541 h 587906"/>
              <a:gd name="connsiteX11" fmla="*/ 540423 w 674431"/>
              <a:gd name="connsiteY11" fmla="*/ 283112 h 587906"/>
              <a:gd name="connsiteX12" fmla="*/ 533308 w 674431"/>
              <a:gd name="connsiteY12" fmla="*/ 276306 h 587906"/>
              <a:gd name="connsiteX13" fmla="*/ 393361 w 674431"/>
              <a:gd name="connsiteY13" fmla="*/ 276306 h 587906"/>
              <a:gd name="connsiteX14" fmla="*/ 374986 w 674431"/>
              <a:gd name="connsiteY14" fmla="*/ 257931 h 587906"/>
              <a:gd name="connsiteX15" fmla="*/ 374986 w 674431"/>
              <a:gd name="connsiteY15" fmla="*/ 18251 h 587906"/>
              <a:gd name="connsiteX16" fmla="*/ 393237 w 674431"/>
              <a:gd name="connsiteY16" fmla="*/ 0 h 587906"/>
              <a:gd name="connsiteX17" fmla="*/ 58466 w 674431"/>
              <a:gd name="connsiteY17" fmla="*/ 0 h 587906"/>
              <a:gd name="connsiteX18" fmla="*/ 281070 w 674431"/>
              <a:gd name="connsiteY18" fmla="*/ 0 h 587906"/>
              <a:gd name="connsiteX19" fmla="*/ 299445 w 674431"/>
              <a:gd name="connsiteY19" fmla="*/ 18375 h 587906"/>
              <a:gd name="connsiteX20" fmla="*/ 299445 w 674431"/>
              <a:gd name="connsiteY20" fmla="*/ 221738 h 587906"/>
              <a:gd name="connsiteX21" fmla="*/ 222233 w 674431"/>
              <a:gd name="connsiteY21" fmla="*/ 471750 h 587906"/>
              <a:gd name="connsiteX22" fmla="*/ 18375 w 674431"/>
              <a:gd name="connsiteY22" fmla="*/ 587630 h 587906"/>
              <a:gd name="connsiteX23" fmla="*/ 5259 w 674431"/>
              <a:gd name="connsiteY23" fmla="*/ 577174 h 587906"/>
              <a:gd name="connsiteX24" fmla="*/ 5259 w 674431"/>
              <a:gd name="connsiteY24" fmla="*/ 489011 h 587906"/>
              <a:gd name="connsiteX25" fmla="*/ 12497 w 674431"/>
              <a:gd name="connsiteY25" fmla="*/ 478865 h 587906"/>
              <a:gd name="connsiteX26" fmla="*/ 148114 w 674431"/>
              <a:gd name="connsiteY26" fmla="*/ 363541 h 587906"/>
              <a:gd name="connsiteX27" fmla="*/ 165437 w 674431"/>
              <a:gd name="connsiteY27" fmla="*/ 283112 h 587906"/>
              <a:gd name="connsiteX28" fmla="*/ 158322 w 674431"/>
              <a:gd name="connsiteY28" fmla="*/ 276306 h 587906"/>
              <a:gd name="connsiteX29" fmla="*/ 18375 w 674431"/>
              <a:gd name="connsiteY29" fmla="*/ 276306 h 587906"/>
              <a:gd name="connsiteX30" fmla="*/ 0 w 674431"/>
              <a:gd name="connsiteY30" fmla="*/ 257931 h 587906"/>
              <a:gd name="connsiteX31" fmla="*/ 0 w 674431"/>
              <a:gd name="connsiteY31" fmla="*/ 58466 h 587906"/>
              <a:gd name="connsiteX32" fmla="*/ 58466 w 674431"/>
              <a:gd name="connsiteY32" fmla="*/ 0 h 587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74431" h="587906">
                <a:moveTo>
                  <a:pt x="393237" y="0"/>
                </a:moveTo>
                <a:lnTo>
                  <a:pt x="616089" y="0"/>
                </a:lnTo>
                <a:lnTo>
                  <a:pt x="616151" y="0"/>
                </a:lnTo>
                <a:cubicBezTo>
                  <a:pt x="648322" y="0"/>
                  <a:pt x="674431" y="26109"/>
                  <a:pt x="674431" y="58280"/>
                </a:cubicBezTo>
                <a:lnTo>
                  <a:pt x="674431" y="221738"/>
                </a:lnTo>
                <a:cubicBezTo>
                  <a:pt x="674431" y="328152"/>
                  <a:pt x="648694" y="411490"/>
                  <a:pt x="597219" y="471750"/>
                </a:cubicBezTo>
                <a:cubicBezTo>
                  <a:pt x="548157" y="529102"/>
                  <a:pt x="480225" y="567770"/>
                  <a:pt x="393361" y="587630"/>
                </a:cubicBezTo>
                <a:cubicBezTo>
                  <a:pt x="386679" y="589177"/>
                  <a:pt x="380245" y="584042"/>
                  <a:pt x="380245" y="577174"/>
                </a:cubicBezTo>
                <a:lnTo>
                  <a:pt x="380245" y="489011"/>
                </a:lnTo>
                <a:cubicBezTo>
                  <a:pt x="380245" y="484433"/>
                  <a:pt x="383153" y="480288"/>
                  <a:pt x="387484" y="478865"/>
                </a:cubicBezTo>
                <a:cubicBezTo>
                  <a:pt x="454240" y="456778"/>
                  <a:pt x="499466" y="418295"/>
                  <a:pt x="523100" y="363541"/>
                </a:cubicBezTo>
                <a:cubicBezTo>
                  <a:pt x="535969" y="335824"/>
                  <a:pt x="541784" y="309035"/>
                  <a:pt x="540423" y="283112"/>
                </a:cubicBezTo>
                <a:cubicBezTo>
                  <a:pt x="540238" y="279276"/>
                  <a:pt x="537082" y="276306"/>
                  <a:pt x="533308" y="276306"/>
                </a:cubicBezTo>
                <a:lnTo>
                  <a:pt x="393361" y="276306"/>
                </a:lnTo>
                <a:cubicBezTo>
                  <a:pt x="383215" y="276306"/>
                  <a:pt x="374986" y="268078"/>
                  <a:pt x="374986" y="257931"/>
                </a:cubicBezTo>
                <a:lnTo>
                  <a:pt x="374986" y="18251"/>
                </a:lnTo>
                <a:cubicBezTo>
                  <a:pt x="374986" y="8167"/>
                  <a:pt x="383153" y="0"/>
                  <a:pt x="393237" y="0"/>
                </a:cubicBezTo>
                <a:close/>
                <a:moveTo>
                  <a:pt x="58466" y="0"/>
                </a:moveTo>
                <a:lnTo>
                  <a:pt x="281070" y="0"/>
                </a:lnTo>
                <a:cubicBezTo>
                  <a:pt x="291216" y="0"/>
                  <a:pt x="299445" y="8229"/>
                  <a:pt x="299445" y="18375"/>
                </a:cubicBezTo>
                <a:lnTo>
                  <a:pt x="299445" y="221738"/>
                </a:lnTo>
                <a:cubicBezTo>
                  <a:pt x="299445" y="328152"/>
                  <a:pt x="273708" y="411490"/>
                  <a:pt x="222233" y="471750"/>
                </a:cubicBezTo>
                <a:cubicBezTo>
                  <a:pt x="173171" y="529102"/>
                  <a:pt x="105239" y="567770"/>
                  <a:pt x="18375" y="587630"/>
                </a:cubicBezTo>
                <a:cubicBezTo>
                  <a:pt x="11631" y="589177"/>
                  <a:pt x="5259" y="584042"/>
                  <a:pt x="5259" y="577174"/>
                </a:cubicBezTo>
                <a:lnTo>
                  <a:pt x="5259" y="489011"/>
                </a:lnTo>
                <a:cubicBezTo>
                  <a:pt x="5259" y="484433"/>
                  <a:pt x="8167" y="480288"/>
                  <a:pt x="12497" y="478865"/>
                </a:cubicBezTo>
                <a:cubicBezTo>
                  <a:pt x="79254" y="456778"/>
                  <a:pt x="124480" y="418295"/>
                  <a:pt x="148114" y="363541"/>
                </a:cubicBezTo>
                <a:cubicBezTo>
                  <a:pt x="160983" y="335824"/>
                  <a:pt x="166798" y="309035"/>
                  <a:pt x="165437" y="283112"/>
                </a:cubicBezTo>
                <a:cubicBezTo>
                  <a:pt x="165252" y="279276"/>
                  <a:pt x="162096" y="276306"/>
                  <a:pt x="158322" y="276306"/>
                </a:cubicBezTo>
                <a:lnTo>
                  <a:pt x="18375" y="276306"/>
                </a:lnTo>
                <a:cubicBezTo>
                  <a:pt x="8229" y="276306"/>
                  <a:pt x="0" y="268078"/>
                  <a:pt x="0" y="257931"/>
                </a:cubicBezTo>
                <a:lnTo>
                  <a:pt x="0" y="58466"/>
                </a:lnTo>
                <a:cubicBezTo>
                  <a:pt x="0" y="26171"/>
                  <a:pt x="26171" y="0"/>
                  <a:pt x="58466" y="0"/>
                </a:cubicBezTo>
                <a:close/>
              </a:path>
            </a:pathLst>
          </a:custGeom>
          <a:solidFill>
            <a:schemeClr val="tx1"/>
          </a:solidFill>
          <a:ln w="6117" cap="flat">
            <a:noFill/>
            <a:prstDash val="solid"/>
            <a:miter/>
          </a:ln>
        </p:spPr>
        <p:txBody>
          <a:bodyPr rtlCol="0" anchor="ctr"/>
          <a:lstStyle/>
          <a:p>
            <a:endParaRPr lang="en-US"/>
          </a:p>
        </p:txBody>
      </p:sp>
      <p:sp>
        <p:nvSpPr>
          <p:cNvPr id="11" name="Text Placeholder 4">
            <a:extLst>
              <a:ext uri="{FF2B5EF4-FFF2-40B4-BE49-F238E27FC236}">
                <a16:creationId xmlns:a16="http://schemas.microsoft.com/office/drawing/2014/main" id="{6B8F6EDE-3287-C98A-2287-E97E9546E9E1}"/>
              </a:ext>
            </a:extLst>
          </p:cNvPr>
          <p:cNvSpPr>
            <a:spLocks noGrp="1"/>
          </p:cNvSpPr>
          <p:nvPr>
            <p:ph type="body" sz="quarter" idx="12" hasCustomPrompt="1"/>
          </p:nvPr>
        </p:nvSpPr>
        <p:spPr>
          <a:xfrm>
            <a:off x="1245931" y="4963876"/>
            <a:ext cx="2706480" cy="246221"/>
          </a:xfr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Quote author</a:t>
            </a:r>
          </a:p>
        </p:txBody>
      </p:sp>
    </p:spTree>
    <p:extLst>
      <p:ext uri="{BB962C8B-B14F-4D97-AF65-F5344CB8AC3E}">
        <p14:creationId xmlns:p14="http://schemas.microsoft.com/office/powerpoint/2010/main" val="99420439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Walkin">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3B4BC62-442D-D07F-D062-B23F459AF590}"/>
              </a:ext>
            </a:extLst>
          </p:cNvPr>
          <p:cNvSpPr txBox="1"/>
          <p:nvPr userDrawn="1"/>
        </p:nvSpPr>
        <p:spPr>
          <a:xfrm>
            <a:off x="584200" y="2841172"/>
            <a:ext cx="3790950" cy="1495794"/>
          </a:xfrm>
          <a:prstGeom prst="rect">
            <a:avLst/>
          </a:prstGeom>
          <a:noFill/>
        </p:spPr>
        <p:txBody>
          <a:bodyPr wrap="square" lIns="0" tIns="0" rIns="0" bIns="0" rtlCol="0">
            <a:spAutoFit/>
          </a:bodyPr>
          <a:lstStyle/>
          <a:p>
            <a:pPr algn="l">
              <a:lnSpc>
                <a:spcPct val="90000"/>
              </a:lnSpc>
            </a:pPr>
            <a:r>
              <a:rPr lang="en-US" sz="5400" b="0">
                <a:solidFill>
                  <a:schemeClr val="tx1"/>
                </a:solidFill>
                <a:latin typeface="+mj-lt"/>
              </a:rPr>
              <a:t>Microsoft Azure</a:t>
            </a:r>
          </a:p>
        </p:txBody>
      </p:sp>
      <p:pic>
        <p:nvPicPr>
          <p:cNvPr id="5" name="MS logo gray - EMF" descr="Microsoft logo, gray text version">
            <a:extLst>
              <a:ext uri="{FF2B5EF4-FFF2-40B4-BE49-F238E27FC236}">
                <a16:creationId xmlns:a16="http://schemas.microsoft.com/office/drawing/2014/main" id="{8672AF12-6140-9E72-C268-A8ED4080CADC}"/>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2400376492"/>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creensho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E7235-22DD-1125-FF85-028A2E641445}"/>
              </a:ext>
            </a:extLst>
          </p:cNvPr>
          <p:cNvSpPr>
            <a:spLocks noGrp="1"/>
          </p:cNvSpPr>
          <p:nvPr>
            <p:ph type="title"/>
          </p:nvPr>
        </p:nvSpPr>
        <p:spPr>
          <a:xfrm>
            <a:off x="588263" y="457200"/>
            <a:ext cx="6359434" cy="553998"/>
          </a:xfrm>
        </p:spPr>
        <p:txBody>
          <a:bodyPr/>
          <a:lstStyle/>
          <a:p>
            <a:r>
              <a:rPr lang="en-US"/>
              <a:t>Click to edit Master title style</a:t>
            </a:r>
          </a:p>
        </p:txBody>
      </p:sp>
      <p:sp>
        <p:nvSpPr>
          <p:cNvPr id="3" name="Rectangle 2">
            <a:extLst>
              <a:ext uri="{FF2B5EF4-FFF2-40B4-BE49-F238E27FC236}">
                <a16:creationId xmlns:a16="http://schemas.microsoft.com/office/drawing/2014/main" id="{D565C022-5A4E-84F5-B51B-1431B6A0AE21}"/>
              </a:ext>
            </a:extLst>
          </p:cNvPr>
          <p:cNvSpPr/>
          <p:nvPr userDrawn="1"/>
        </p:nvSpPr>
        <p:spPr bwMode="auto">
          <a:xfrm>
            <a:off x="7228114" y="292100"/>
            <a:ext cx="4659086" cy="6272213"/>
          </a:xfrm>
          <a:prstGeom prst="rect">
            <a:avLst/>
          </a:prstGeom>
          <a:gradFill>
            <a:gsLst>
              <a:gs pos="0">
                <a:srgbClr val="FFB3BB"/>
              </a:gs>
              <a:gs pos="100000">
                <a:srgbClr val="FFB900"/>
              </a:gs>
            </a:gsLst>
            <a:lin ang="81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6" name="Picture Placeholder 15">
            <a:extLst>
              <a:ext uri="{FF2B5EF4-FFF2-40B4-BE49-F238E27FC236}">
                <a16:creationId xmlns:a16="http://schemas.microsoft.com/office/drawing/2014/main" id="{B5068233-F46E-B659-0799-22A45E3DA223}"/>
              </a:ext>
            </a:extLst>
          </p:cNvPr>
          <p:cNvSpPr>
            <a:spLocks noGrp="1"/>
          </p:cNvSpPr>
          <p:nvPr>
            <p:ph type="pic" sz="quarter" idx="10" hasCustomPrompt="1"/>
          </p:nvPr>
        </p:nvSpPr>
        <p:spPr>
          <a:xfrm>
            <a:off x="6076380" y="1866864"/>
            <a:ext cx="5544120" cy="3124272"/>
          </a:xfrm>
          <a:blipFill>
            <a:blip r:embed="rId2" cstate="email">
              <a:extLst>
                <a:ext uri="{28A0092B-C50C-407E-A947-70E740481C1C}">
                  <a14:useLocalDpi xmlns:a14="http://schemas.microsoft.com/office/drawing/2010/main"/>
                </a:ext>
              </a:extLst>
            </a:blip>
            <a:stretch>
              <a:fillRect/>
            </a:stretch>
          </a:blipFill>
          <a:effectLst>
            <a:outerShdw blurRad="241300" dist="304800" dir="2700000" sx="101000" sy="101000" algn="ctr" rotWithShape="0">
              <a:srgbClr val="000000">
                <a:alpha val="17000"/>
              </a:srgbClr>
            </a:outerShdw>
          </a:effectLst>
        </p:spPr>
        <p:txBody>
          <a:bodyPr lIns="731520" rIns="731520" bIns="1097280" anchor="ctr" anchorCtr="0">
            <a:normAutofit/>
          </a:bodyPr>
          <a:lstStyle>
            <a:lvl1pPr marL="0" indent="0" algn="ctr">
              <a:buFont typeface="Arial" panose="020B0604020202020204" pitchFamily="34" charset="0"/>
              <a:buNone/>
              <a:defRPr sz="2000" b="1">
                <a:solidFill>
                  <a:schemeClr val="tx1"/>
                </a:solidFill>
              </a:defRPr>
            </a:lvl1pPr>
          </a:lstStyle>
          <a:p>
            <a:r>
              <a:rPr lang="en-US"/>
              <a:t>Drag &amp; drop your photo here or click or tap icon below to insert</a:t>
            </a:r>
          </a:p>
        </p:txBody>
      </p:sp>
      <p:sp>
        <p:nvSpPr>
          <p:cNvPr id="17" name="Content Placeholder 4">
            <a:extLst>
              <a:ext uri="{FF2B5EF4-FFF2-40B4-BE49-F238E27FC236}">
                <a16:creationId xmlns:a16="http://schemas.microsoft.com/office/drawing/2014/main" id="{1020F17E-67BE-FC02-AF7B-709A3923C231}"/>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22802499"/>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creenshot 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565C022-5A4E-84F5-B51B-1431B6A0AE21}"/>
              </a:ext>
            </a:extLst>
          </p:cNvPr>
          <p:cNvSpPr/>
          <p:nvPr userDrawn="1"/>
        </p:nvSpPr>
        <p:spPr bwMode="auto">
          <a:xfrm>
            <a:off x="304800" y="292100"/>
            <a:ext cx="11582400" cy="6272213"/>
          </a:xfrm>
          <a:prstGeom prst="rect">
            <a:avLst/>
          </a:prstGeom>
          <a:gradFill>
            <a:gsLst>
              <a:gs pos="64000">
                <a:srgbClr val="0D82CB"/>
              </a:gs>
              <a:gs pos="0">
                <a:srgbClr val="7FDE7B"/>
              </a:gs>
            </a:gsLst>
            <a:lin ang="81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F83E7235-22DD-1125-FF85-028A2E641445}"/>
              </a:ext>
            </a:extLst>
          </p:cNvPr>
          <p:cNvSpPr>
            <a:spLocks noGrp="1"/>
          </p:cNvSpPr>
          <p:nvPr>
            <p:ph type="title"/>
          </p:nvPr>
        </p:nvSpPr>
        <p:spPr>
          <a:xfrm>
            <a:off x="588263" y="2896801"/>
            <a:ext cx="3590037" cy="1661993"/>
          </a:xfrm>
        </p:spPr>
        <p:txBody>
          <a:bodyPr/>
          <a:lstStyle>
            <a:lvl1pPr algn="l">
              <a:defRPr>
                <a:solidFill>
                  <a:schemeClr val="tx1"/>
                </a:solidFill>
              </a:defRPr>
            </a:lvl1pPr>
          </a:lstStyle>
          <a:p>
            <a:r>
              <a:rPr lang="en-US"/>
              <a:t>Click to edit Master title style</a:t>
            </a:r>
          </a:p>
        </p:txBody>
      </p:sp>
      <p:sp>
        <p:nvSpPr>
          <p:cNvPr id="16" name="Picture Placeholder 15">
            <a:extLst>
              <a:ext uri="{FF2B5EF4-FFF2-40B4-BE49-F238E27FC236}">
                <a16:creationId xmlns:a16="http://schemas.microsoft.com/office/drawing/2014/main" id="{B5068233-F46E-B659-0799-22A45E3DA223}"/>
              </a:ext>
            </a:extLst>
          </p:cNvPr>
          <p:cNvSpPr>
            <a:spLocks noGrp="1"/>
          </p:cNvSpPr>
          <p:nvPr>
            <p:ph type="pic" sz="quarter" idx="10" hasCustomPrompt="1"/>
          </p:nvPr>
        </p:nvSpPr>
        <p:spPr>
          <a:xfrm>
            <a:off x="4461762" y="1490647"/>
            <a:ext cx="6879337" cy="3876706"/>
          </a:xfrm>
          <a:blipFill>
            <a:blip r:embed="rId2" cstate="email">
              <a:extLst>
                <a:ext uri="{28A0092B-C50C-407E-A947-70E740481C1C}">
                  <a14:useLocalDpi xmlns:a14="http://schemas.microsoft.com/office/drawing/2010/main"/>
                </a:ext>
              </a:extLst>
            </a:blip>
            <a:stretch>
              <a:fillRect/>
            </a:stretch>
          </a:blipFill>
          <a:effectLst>
            <a:outerShdw blurRad="241300" dist="304800" dir="2700000" sx="101000" sy="101000" algn="ctr" rotWithShape="0">
              <a:srgbClr val="000000">
                <a:alpha val="17000"/>
              </a:srgbClr>
            </a:outerShdw>
          </a:effectLst>
        </p:spPr>
        <p:txBody>
          <a:bodyPr lIns="1097280" rIns="1097280" bIns="1097280" anchor="ctr" anchorCtr="0">
            <a:normAutofit/>
          </a:bodyPr>
          <a:lstStyle>
            <a:lvl1pPr marL="0" indent="0" algn="ctr">
              <a:buFont typeface="Arial" panose="020B0604020202020204" pitchFamily="34" charset="0"/>
              <a:buNone/>
              <a:defRPr sz="2000" b="1">
                <a:solidFill>
                  <a:schemeClr val="bg1"/>
                </a:solidFill>
              </a:defRPr>
            </a:lvl1pPr>
          </a:lstStyle>
          <a:p>
            <a:r>
              <a:rPr lang="en-US"/>
              <a:t>Drag &amp; drop your photo here or click or tap icon below to insert</a:t>
            </a:r>
          </a:p>
        </p:txBody>
      </p:sp>
    </p:spTree>
    <p:extLst>
      <p:ext uri="{BB962C8B-B14F-4D97-AF65-F5344CB8AC3E}">
        <p14:creationId xmlns:p14="http://schemas.microsoft.com/office/powerpoint/2010/main" val="428939009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hotoslide 1">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B0FE6-6EE4-72F6-EE0C-E481F72F7DFB}"/>
              </a:ext>
            </a:extLst>
          </p:cNvPr>
          <p:cNvSpPr>
            <a:spLocks noGrp="1"/>
          </p:cNvSpPr>
          <p:nvPr>
            <p:ph type="title"/>
          </p:nvPr>
        </p:nvSpPr>
        <p:spPr>
          <a:xfrm>
            <a:off x="588263" y="457200"/>
            <a:ext cx="4910837" cy="1107996"/>
          </a:xfrm>
        </p:spPr>
        <p:txBody>
          <a:bodyPr/>
          <a:lstStyle>
            <a:lvl1pPr>
              <a:defRPr>
                <a:solidFill>
                  <a:schemeClr val="tx1"/>
                </a:solidFill>
              </a:defRPr>
            </a:lvl1pPr>
          </a:lstStyle>
          <a:p>
            <a:r>
              <a:rPr lang="en-US"/>
              <a:t>Click to edit Master title style</a:t>
            </a:r>
          </a:p>
        </p:txBody>
      </p:sp>
      <p:sp>
        <p:nvSpPr>
          <p:cNvPr id="5" name="Content Placeholder 4">
            <a:extLst>
              <a:ext uri="{FF2B5EF4-FFF2-40B4-BE49-F238E27FC236}">
                <a16:creationId xmlns:a16="http://schemas.microsoft.com/office/drawing/2014/main" id="{DBEC160D-0F95-E237-7287-43174DA4A3F3}"/>
              </a:ext>
            </a:extLst>
          </p:cNvPr>
          <p:cNvSpPr>
            <a:spLocks noGrp="1"/>
          </p:cNvSpPr>
          <p:nvPr>
            <p:ph sz="quarter" idx="12"/>
          </p:nvPr>
        </p:nvSpPr>
        <p:spPr>
          <a:xfrm>
            <a:off x="584201" y="1816100"/>
            <a:ext cx="4910838" cy="2043636"/>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Picture Placeholder 15">
            <a:extLst>
              <a:ext uri="{FF2B5EF4-FFF2-40B4-BE49-F238E27FC236}">
                <a16:creationId xmlns:a16="http://schemas.microsoft.com/office/drawing/2014/main" id="{90C592A4-DBC6-A7A9-63D9-5020A47499F3}"/>
              </a:ext>
            </a:extLst>
          </p:cNvPr>
          <p:cNvSpPr>
            <a:spLocks noGrp="1"/>
          </p:cNvSpPr>
          <p:nvPr>
            <p:ph type="pic" sz="quarter" idx="10" hasCustomPrompt="1"/>
          </p:nvPr>
        </p:nvSpPr>
        <p:spPr>
          <a:xfrm>
            <a:off x="6096000" y="0"/>
            <a:ext cx="6096000" cy="6858000"/>
          </a:xfrm>
          <a:blipFill>
            <a:blip r:embed="rId2"/>
            <a:stretch>
              <a:fillRect/>
            </a:stretch>
          </a:blipFill>
          <a:effectLst/>
        </p:spPr>
        <p:txBody>
          <a:bodyPr lIns="1097280" rIns="1097280" bIns="1097280" anchor="ctr" anchorCtr="0">
            <a:normAutofit/>
          </a:bodyPr>
          <a:lstStyle>
            <a:lvl1pPr marL="0" indent="0" algn="ctr">
              <a:buFont typeface="Arial" panose="020B0604020202020204" pitchFamily="34" charset="0"/>
              <a:buNone/>
              <a:defRPr sz="2000" b="1">
                <a:solidFill>
                  <a:schemeClr val="tx1"/>
                </a:solidFill>
              </a:defRPr>
            </a:lvl1pPr>
          </a:lstStyle>
          <a:p>
            <a:r>
              <a:rPr lang="en-US"/>
              <a:t>Drag &amp; drop your photo here or click or tap icon below to insert</a:t>
            </a:r>
          </a:p>
        </p:txBody>
      </p:sp>
    </p:spTree>
    <p:extLst>
      <p:ext uri="{BB962C8B-B14F-4D97-AF65-F5344CB8AC3E}">
        <p14:creationId xmlns:p14="http://schemas.microsoft.com/office/powerpoint/2010/main" val="417005926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hoto sl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B0FE6-6EE4-72F6-EE0C-E481F72F7DFB}"/>
              </a:ext>
            </a:extLst>
          </p:cNvPr>
          <p:cNvSpPr>
            <a:spLocks noGrp="1"/>
          </p:cNvSpPr>
          <p:nvPr>
            <p:ph type="title"/>
          </p:nvPr>
        </p:nvSpPr>
        <p:spPr>
          <a:xfrm>
            <a:off x="588263" y="457200"/>
            <a:ext cx="4910837" cy="1107996"/>
          </a:xfrm>
        </p:spPr>
        <p:txBody>
          <a:bodyPr/>
          <a:lstStyle>
            <a:lvl1pPr>
              <a:defRPr>
                <a:solidFill>
                  <a:schemeClr val="tx2"/>
                </a:solidFill>
              </a:defRPr>
            </a:lvl1pPr>
          </a:lstStyle>
          <a:p>
            <a:r>
              <a:rPr lang="en-US"/>
              <a:t>Click to edit Master title style</a:t>
            </a:r>
          </a:p>
        </p:txBody>
      </p:sp>
      <p:sp>
        <p:nvSpPr>
          <p:cNvPr id="5" name="Content Placeholder 4">
            <a:extLst>
              <a:ext uri="{FF2B5EF4-FFF2-40B4-BE49-F238E27FC236}">
                <a16:creationId xmlns:a16="http://schemas.microsoft.com/office/drawing/2014/main" id="{DBEC160D-0F95-E237-7287-43174DA4A3F3}"/>
              </a:ext>
            </a:extLst>
          </p:cNvPr>
          <p:cNvSpPr>
            <a:spLocks noGrp="1"/>
          </p:cNvSpPr>
          <p:nvPr>
            <p:ph sz="quarter" idx="12"/>
          </p:nvPr>
        </p:nvSpPr>
        <p:spPr>
          <a:xfrm>
            <a:off x="584201" y="1816100"/>
            <a:ext cx="4910838" cy="1612749"/>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15">
            <a:extLst>
              <a:ext uri="{FF2B5EF4-FFF2-40B4-BE49-F238E27FC236}">
                <a16:creationId xmlns:a16="http://schemas.microsoft.com/office/drawing/2014/main" id="{830D09FD-2495-FD73-64EA-14E484039EF8}"/>
              </a:ext>
            </a:extLst>
          </p:cNvPr>
          <p:cNvSpPr>
            <a:spLocks noGrp="1"/>
          </p:cNvSpPr>
          <p:nvPr>
            <p:ph type="pic" sz="quarter" idx="10" hasCustomPrompt="1"/>
          </p:nvPr>
        </p:nvSpPr>
        <p:spPr>
          <a:xfrm>
            <a:off x="6096000" y="0"/>
            <a:ext cx="6096000" cy="6858000"/>
          </a:xfrm>
          <a:blipFill>
            <a:blip r:embed="rId2"/>
            <a:stretch>
              <a:fillRect/>
            </a:stretch>
          </a:blipFill>
          <a:effectLst/>
        </p:spPr>
        <p:txBody>
          <a:bodyPr lIns="1097280" rIns="1097280" bIns="1097280" anchor="ctr" anchorCtr="0">
            <a:normAutofit/>
          </a:bodyPr>
          <a:lstStyle>
            <a:lvl1pPr marL="0" indent="0" algn="ctr">
              <a:buFont typeface="Arial" panose="020B0604020202020204" pitchFamily="34" charset="0"/>
              <a:buNone/>
              <a:defRPr sz="2000" b="1">
                <a:solidFill>
                  <a:schemeClr val="bg1"/>
                </a:solidFill>
              </a:defRPr>
            </a:lvl1pPr>
          </a:lstStyle>
          <a:p>
            <a:r>
              <a:rPr lang="en-US"/>
              <a:t>Drag &amp; drop your photo here or click or tap icon below to insert</a:t>
            </a:r>
          </a:p>
        </p:txBody>
      </p:sp>
    </p:spTree>
    <p:extLst>
      <p:ext uri="{BB962C8B-B14F-4D97-AF65-F5344CB8AC3E}">
        <p14:creationId xmlns:p14="http://schemas.microsoft.com/office/powerpoint/2010/main" val="51802271"/>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hank you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655B182-C5FF-81E8-8156-470DF32495DC}"/>
              </a:ext>
            </a:extLst>
          </p:cNvPr>
          <p:cNvSpPr>
            <a:spLocks noGrp="1"/>
          </p:cNvSpPr>
          <p:nvPr>
            <p:ph type="title" hasCustomPrompt="1"/>
          </p:nvPr>
        </p:nvSpPr>
        <p:spPr>
          <a:xfrm>
            <a:off x="584200" y="2798286"/>
            <a:ext cx="4663440" cy="738664"/>
          </a:xfrm>
          <a:noFill/>
        </p:spPr>
        <p:txBody>
          <a:bodyPr wrap="square" lIns="0" tIns="0" rIns="0" bIns="0" anchor="b" anchorCtr="0">
            <a:spAutoFit/>
          </a:bodyPr>
          <a:lstStyle>
            <a:lvl1pPr>
              <a:defRPr sz="4800" spc="-50" baseline="0">
                <a:solidFill>
                  <a:schemeClr val="tx2"/>
                </a:solidFill>
                <a:latin typeface="+mj-lt"/>
                <a:cs typeface="Segoe UI" panose="020B0502040204020203" pitchFamily="34" charset="0"/>
              </a:defRPr>
            </a:lvl1pPr>
          </a:lstStyle>
          <a:p>
            <a:r>
              <a:rPr lang="en-US"/>
              <a:t>Thank you</a:t>
            </a:r>
          </a:p>
        </p:txBody>
      </p:sp>
      <p:sp>
        <p:nvSpPr>
          <p:cNvPr id="4" name="Text Placeholder 4">
            <a:extLst>
              <a:ext uri="{FF2B5EF4-FFF2-40B4-BE49-F238E27FC236}">
                <a16:creationId xmlns:a16="http://schemas.microsoft.com/office/drawing/2014/main" id="{BC71D650-3B87-D82E-F786-ADD5DDCE4C70}"/>
              </a:ext>
            </a:extLst>
          </p:cNvPr>
          <p:cNvSpPr>
            <a:spLocks noGrp="1"/>
          </p:cNvSpPr>
          <p:nvPr>
            <p:ph type="body" sz="quarter" idx="12" hasCustomPrompt="1"/>
          </p:nvPr>
        </p:nvSpPr>
        <p:spPr>
          <a:xfrm>
            <a:off x="584199" y="4847464"/>
            <a:ext cx="3898901" cy="246221"/>
          </a:xfrm>
          <a:noFill/>
        </p:spPr>
        <p:txBody>
          <a:bodyPr wrap="square" lIns="0" tIns="0" rIns="0" bIns="0" anchor="b" anchorCtr="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a:t>
            </a:r>
          </a:p>
        </p:txBody>
      </p:sp>
      <p:sp>
        <p:nvSpPr>
          <p:cNvPr id="5" name="Text Placeholder 4">
            <a:extLst>
              <a:ext uri="{FF2B5EF4-FFF2-40B4-BE49-F238E27FC236}">
                <a16:creationId xmlns:a16="http://schemas.microsoft.com/office/drawing/2014/main" id="{735A3663-712F-A49D-172F-24B861511350}"/>
              </a:ext>
            </a:extLst>
          </p:cNvPr>
          <p:cNvSpPr>
            <a:spLocks noGrp="1"/>
          </p:cNvSpPr>
          <p:nvPr>
            <p:ph type="body" sz="quarter" idx="13" hasCustomPrompt="1"/>
          </p:nvPr>
        </p:nvSpPr>
        <p:spPr>
          <a:xfrm>
            <a:off x="584199" y="5106140"/>
            <a:ext cx="3898901" cy="184666"/>
          </a:xfrm>
          <a:noFill/>
        </p:spPr>
        <p:txBody>
          <a:bodyPr wrap="square" lIns="0" tIns="0" rIns="0" bIns="0">
            <a:spAutoFit/>
          </a:bodyPr>
          <a:lstStyle>
            <a:lvl1pPr marL="0" indent="0">
              <a:spcBef>
                <a:spcPts val="0"/>
              </a:spcBef>
              <a:buNone/>
              <a:defRPr sz="1200" spc="0" baseline="0">
                <a:solidFill>
                  <a:schemeClr val="tx1"/>
                </a:solidFill>
                <a:latin typeface="+mn-lt"/>
                <a:cs typeface="Segoe UI" panose="020B0502040204020203" pitchFamily="34" charset="0"/>
              </a:defRPr>
            </a:lvl1pPr>
          </a:lstStyle>
          <a:p>
            <a:pPr lvl="0"/>
            <a:r>
              <a:rPr lang="en-US"/>
              <a:t>Contact information</a:t>
            </a:r>
          </a:p>
        </p:txBody>
      </p:sp>
      <p:pic>
        <p:nvPicPr>
          <p:cNvPr id="8" name="MS logo gray - EMF" descr="Microsoft logo, gray text version">
            <a:extLst>
              <a:ext uri="{FF2B5EF4-FFF2-40B4-BE49-F238E27FC236}">
                <a16:creationId xmlns:a16="http://schemas.microsoft.com/office/drawing/2014/main" id="{4B828D67-4891-FD7F-4AA2-E9E4A652519F}"/>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1426836677"/>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hank you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655B182-C5FF-81E8-8156-470DF32495DC}"/>
              </a:ext>
            </a:extLst>
          </p:cNvPr>
          <p:cNvSpPr>
            <a:spLocks noGrp="1"/>
          </p:cNvSpPr>
          <p:nvPr>
            <p:ph type="title" hasCustomPrompt="1"/>
          </p:nvPr>
        </p:nvSpPr>
        <p:spPr>
          <a:xfrm>
            <a:off x="584200" y="2798286"/>
            <a:ext cx="4663440" cy="738664"/>
          </a:xfrm>
          <a:noFill/>
        </p:spPr>
        <p:txBody>
          <a:bodyPr wrap="square" lIns="0" tIns="0" rIns="0" bIns="0" anchor="b" anchorCtr="0">
            <a:spAutoFit/>
          </a:bodyPr>
          <a:lstStyle>
            <a:lvl1pPr>
              <a:defRPr sz="4800" spc="-50" baseline="0">
                <a:solidFill>
                  <a:schemeClr val="tx2"/>
                </a:solidFill>
                <a:latin typeface="+mj-lt"/>
                <a:cs typeface="Segoe UI" panose="020B0502040204020203" pitchFamily="34" charset="0"/>
              </a:defRPr>
            </a:lvl1pPr>
          </a:lstStyle>
          <a:p>
            <a:r>
              <a:rPr lang="en-US"/>
              <a:t>Thank you</a:t>
            </a:r>
          </a:p>
        </p:txBody>
      </p:sp>
      <p:sp>
        <p:nvSpPr>
          <p:cNvPr id="4" name="Text Placeholder 4">
            <a:extLst>
              <a:ext uri="{FF2B5EF4-FFF2-40B4-BE49-F238E27FC236}">
                <a16:creationId xmlns:a16="http://schemas.microsoft.com/office/drawing/2014/main" id="{BC71D650-3B87-D82E-F786-ADD5DDCE4C70}"/>
              </a:ext>
            </a:extLst>
          </p:cNvPr>
          <p:cNvSpPr>
            <a:spLocks noGrp="1"/>
          </p:cNvSpPr>
          <p:nvPr>
            <p:ph type="body" sz="quarter" idx="12" hasCustomPrompt="1"/>
          </p:nvPr>
        </p:nvSpPr>
        <p:spPr>
          <a:xfrm>
            <a:off x="584199" y="4847464"/>
            <a:ext cx="3898901" cy="246221"/>
          </a:xfrm>
          <a:noFill/>
        </p:spPr>
        <p:txBody>
          <a:bodyPr wrap="square" lIns="0" tIns="0" rIns="0" bIns="0" anchor="b" anchorCtr="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a:t>
            </a:r>
          </a:p>
        </p:txBody>
      </p:sp>
      <p:sp>
        <p:nvSpPr>
          <p:cNvPr id="5" name="Text Placeholder 4">
            <a:extLst>
              <a:ext uri="{FF2B5EF4-FFF2-40B4-BE49-F238E27FC236}">
                <a16:creationId xmlns:a16="http://schemas.microsoft.com/office/drawing/2014/main" id="{735A3663-712F-A49D-172F-24B861511350}"/>
              </a:ext>
            </a:extLst>
          </p:cNvPr>
          <p:cNvSpPr>
            <a:spLocks noGrp="1"/>
          </p:cNvSpPr>
          <p:nvPr>
            <p:ph type="body" sz="quarter" idx="13" hasCustomPrompt="1"/>
          </p:nvPr>
        </p:nvSpPr>
        <p:spPr>
          <a:xfrm>
            <a:off x="584199" y="5106140"/>
            <a:ext cx="3898901" cy="184666"/>
          </a:xfrm>
          <a:noFill/>
        </p:spPr>
        <p:txBody>
          <a:bodyPr wrap="square" lIns="0" tIns="0" rIns="0" bIns="0">
            <a:spAutoFit/>
          </a:bodyPr>
          <a:lstStyle>
            <a:lvl1pPr marL="0" indent="0">
              <a:spcBef>
                <a:spcPts val="0"/>
              </a:spcBef>
              <a:buNone/>
              <a:defRPr sz="1200" spc="0" baseline="0">
                <a:solidFill>
                  <a:schemeClr val="tx1"/>
                </a:solidFill>
                <a:latin typeface="+mn-lt"/>
                <a:cs typeface="Segoe UI" panose="020B0502040204020203" pitchFamily="34" charset="0"/>
              </a:defRPr>
            </a:lvl1pPr>
          </a:lstStyle>
          <a:p>
            <a:pPr lvl="0"/>
            <a:r>
              <a:rPr lang="en-US"/>
              <a:t>Contact information</a:t>
            </a:r>
          </a:p>
        </p:txBody>
      </p:sp>
      <p:pic>
        <p:nvPicPr>
          <p:cNvPr id="8" name="MS logo gray - EMF" descr="Microsoft logo, gray text version">
            <a:extLst>
              <a:ext uri="{FF2B5EF4-FFF2-40B4-BE49-F238E27FC236}">
                <a16:creationId xmlns:a16="http://schemas.microsoft.com/office/drawing/2014/main" id="{4B828D67-4891-FD7F-4AA2-E9E4A652519F}"/>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2133612920"/>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51659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4848006"/>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412499014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Black Notes slide Layout">
    <p:bg>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mj-lt"/>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1242389389"/>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4978400" cy="1231106"/>
          </a:xfrm>
          <a:noFill/>
        </p:spPr>
        <p:txBody>
          <a:bodyPr wrap="square" lIns="0" tIns="0" rIns="0" bIns="0" anchor="b" anchorCtr="0">
            <a:spAutoFit/>
          </a:bodyPr>
          <a:lstStyle>
            <a:lvl1pPr>
              <a:defRPr sz="40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49784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C6B9E508-E424-C5B2-1415-EF47F2EDB137}"/>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33969330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32">
          <p15:clr>
            <a:srgbClr val="5ACBF0"/>
          </p15:clr>
        </p15:guide>
        <p15:guide id="2" orient="horz" pos="2520">
          <p15:clr>
            <a:srgbClr val="5ACBF0"/>
          </p15:clr>
        </p15:guide>
        <p15:guide id="3" pos="6144">
          <p15:clr>
            <a:srgbClr val="5ACBF0"/>
          </p15:clr>
        </p15:guide>
        <p15:guide id="4" orient="horz" pos="216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Section Header (Dar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6A815D3-596C-9CB9-F1BC-3B885A4A869D}"/>
              </a:ext>
            </a:extLst>
          </p:cNvPr>
          <p:cNvSpPr/>
          <p:nvPr userDrawn="1"/>
        </p:nvSpPr>
        <p:spPr bwMode="auto">
          <a:xfrm flipH="1">
            <a:off x="0" y="-1"/>
            <a:ext cx="12195176" cy="6858001"/>
          </a:xfrm>
          <a:prstGeom prst="rect">
            <a:avLst/>
          </a:prstGeom>
          <a:gradFill flip="none" rotWithShape="1">
            <a:gsLst>
              <a:gs pos="100000">
                <a:srgbClr val="152237"/>
              </a:gs>
              <a:gs pos="0">
                <a:srgbClr val="1F5188"/>
              </a:gs>
              <a:gs pos="8000">
                <a:srgbClr val="1F4471"/>
              </a:gs>
              <a:gs pos="25000">
                <a:srgbClr val="1F3353"/>
              </a:gs>
            </a:gsLst>
            <a:lin ang="27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indent="0" algn="l" defTabSz="932472" rtl="0" eaLnBrk="1" fontAlgn="base" latinLnBrk="0" hangingPunct="1">
              <a:lnSpc>
                <a:spcPct val="100000"/>
              </a:lnSpc>
              <a:spcBef>
                <a:spcPct val="0"/>
              </a:spcBef>
              <a:spcAft>
                <a:spcPct val="0"/>
              </a:spcAft>
              <a:buClrTx/>
              <a:buSzTx/>
              <a:buFontTx/>
              <a:buNone/>
              <a:tabLst/>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endParaRPr>
          </a:p>
        </p:txBody>
      </p:sp>
      <p:pic>
        <p:nvPicPr>
          <p:cNvPr id="3" name="Picture 2">
            <a:extLst>
              <a:ext uri="{FF2B5EF4-FFF2-40B4-BE49-F238E27FC236}">
                <a16:creationId xmlns:a16="http://schemas.microsoft.com/office/drawing/2014/main" id="{F8EF1DB1-99AA-9F43-A43A-7420836B4D8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 b="-1"/>
          <a:stretch/>
        </p:blipFill>
        <p:spPr>
          <a:xfrm>
            <a:off x="621623" y="0"/>
            <a:ext cx="4458861" cy="6858000"/>
          </a:xfrm>
          <a:prstGeom prst="rect">
            <a:avLst/>
          </a:prstGeom>
        </p:spPr>
      </p:pic>
      <p:cxnSp>
        <p:nvCxnSpPr>
          <p:cNvPr id="4" name="Straight Connector 3">
            <a:extLst>
              <a:ext uri="{FF2B5EF4-FFF2-40B4-BE49-F238E27FC236}">
                <a16:creationId xmlns:a16="http://schemas.microsoft.com/office/drawing/2014/main" id="{E84B8981-2FCA-5004-3D27-4CD31E5E8DE4}"/>
              </a:ext>
            </a:extLst>
          </p:cNvPr>
          <p:cNvCxnSpPr/>
          <p:nvPr userDrawn="1"/>
        </p:nvCxnSpPr>
        <p:spPr>
          <a:xfrm>
            <a:off x="493842" y="0"/>
            <a:ext cx="0" cy="6858000"/>
          </a:xfrm>
          <a:prstGeom prst="line">
            <a:avLst/>
          </a:prstGeom>
          <a:ln w="19050">
            <a:solidFill>
              <a:srgbClr val="CD9BCF"/>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E316381C-DF87-6AF3-8979-7F5C90788986}"/>
              </a:ext>
            </a:extLst>
          </p:cNvPr>
          <p:cNvCxnSpPr>
            <a:cxnSpLocks/>
          </p:cNvCxnSpPr>
          <p:nvPr userDrawn="1"/>
        </p:nvCxnSpPr>
        <p:spPr>
          <a:xfrm>
            <a:off x="5225119" y="2663366"/>
            <a:ext cx="0" cy="4194635"/>
          </a:xfrm>
          <a:prstGeom prst="line">
            <a:avLst/>
          </a:prstGeom>
          <a:ln w="19050">
            <a:solidFill>
              <a:srgbClr val="CD9BCF"/>
            </a:solidFill>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6745E78B-B6A3-523D-6D8B-7C02A981267E}"/>
              </a:ext>
            </a:extLst>
          </p:cNvPr>
          <p:cNvSpPr/>
          <p:nvPr userDrawn="1"/>
        </p:nvSpPr>
        <p:spPr bwMode="auto">
          <a:xfrm>
            <a:off x="5151482" y="2562290"/>
            <a:ext cx="147275" cy="146610"/>
          </a:xfrm>
          <a:prstGeom prst="ellipse">
            <a:avLst/>
          </a:prstGeom>
          <a:solidFill>
            <a:srgbClr val="1F3353"/>
          </a:solidFill>
          <a:ln w="19050">
            <a:solidFill>
              <a:srgbClr val="CD9BCF"/>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indent="0" algn="l" defTabSz="932472" rtl="0" eaLnBrk="1" fontAlgn="base" latinLnBrk="0" hangingPunct="1">
              <a:lnSpc>
                <a:spcPct val="100000"/>
              </a:lnSpc>
              <a:spcBef>
                <a:spcPct val="0"/>
              </a:spcBef>
              <a:spcAft>
                <a:spcPct val="0"/>
              </a:spcAft>
              <a:buClrTx/>
              <a:buSzTx/>
              <a:buFontTx/>
              <a:buNone/>
              <a:tabLst/>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endParaRPr>
          </a:p>
        </p:txBody>
      </p:sp>
      <p:pic>
        <p:nvPicPr>
          <p:cNvPr id="5" name="Picture 4">
            <a:extLst>
              <a:ext uri="{FF2B5EF4-FFF2-40B4-BE49-F238E27FC236}">
                <a16:creationId xmlns:a16="http://schemas.microsoft.com/office/drawing/2014/main" id="{150BC9B2-2A51-1E3D-40AC-DECA3CDB566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019518" y="5986879"/>
            <a:ext cx="3569915" cy="261520"/>
          </a:xfrm>
          <a:prstGeom prst="rect">
            <a:avLst/>
          </a:prstGeom>
        </p:spPr>
      </p:pic>
    </p:spTree>
    <p:extLst>
      <p:ext uri="{BB962C8B-B14F-4D97-AF65-F5344CB8AC3E}">
        <p14:creationId xmlns:p14="http://schemas.microsoft.com/office/powerpoint/2010/main" val="186428725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slide 1" userDrawn="1">
  <p:cSld name="Title slide 1">
    <p:spTree>
      <p:nvGrpSpPr>
        <p:cNvPr id="1" name="Shape 6"/>
        <p:cNvGrpSpPr/>
        <p:nvPr/>
      </p:nvGrpSpPr>
      <p:grpSpPr>
        <a:xfrm>
          <a:off x="0" y="0"/>
          <a:ext cx="0" cy="0"/>
          <a:chOff x="0" y="0"/>
          <a:chExt cx="0" cy="0"/>
        </a:xfrm>
      </p:grpSpPr>
      <p:sp>
        <p:nvSpPr>
          <p:cNvPr id="2" name="Title 1">
            <a:extLst>
              <a:ext uri="{FF2B5EF4-FFF2-40B4-BE49-F238E27FC236}">
                <a16:creationId xmlns:a16="http://schemas.microsoft.com/office/drawing/2014/main" id="{284A95F5-A2B4-184E-9F2B-008F6B7332DE}"/>
              </a:ext>
            </a:extLst>
          </p:cNvPr>
          <p:cNvSpPr>
            <a:spLocks noGrp="1"/>
          </p:cNvSpPr>
          <p:nvPr>
            <p:ph type="title"/>
          </p:nvPr>
        </p:nvSpPr>
        <p:spPr>
          <a:xfrm>
            <a:off x="357909" y="394513"/>
            <a:ext cx="10515600" cy="410433"/>
          </a:xfrm>
          <a:prstGeom prst="rect">
            <a:avLst/>
          </a:prstGeom>
        </p:spPr>
        <p:txBody>
          <a:bodyPr/>
          <a:lstStyle>
            <a:lvl1pPr>
              <a:defRPr sz="2667" b="1">
                <a:solidFill>
                  <a:schemeClr val="tx1"/>
                </a:solidFill>
                <a:latin typeface="Poppins" pitchFamily="2" charset="77"/>
                <a:cs typeface="Poppins" pitchFamily="2" charset="77"/>
              </a:defRPr>
            </a:lvl1pPr>
          </a:lstStyle>
          <a:p>
            <a:r>
              <a:rPr lang="en-GB"/>
              <a:t>Click to edit Master title style</a:t>
            </a:r>
            <a:endParaRPr lang="en-US"/>
          </a:p>
        </p:txBody>
      </p:sp>
      <p:sp>
        <p:nvSpPr>
          <p:cNvPr id="6" name="Content Placeholder 5">
            <a:extLst>
              <a:ext uri="{FF2B5EF4-FFF2-40B4-BE49-F238E27FC236}">
                <a16:creationId xmlns:a16="http://schemas.microsoft.com/office/drawing/2014/main" id="{05871ED5-D764-88BE-32EA-07C5563F6278}"/>
              </a:ext>
            </a:extLst>
          </p:cNvPr>
          <p:cNvSpPr>
            <a:spLocks noGrp="1"/>
          </p:cNvSpPr>
          <p:nvPr>
            <p:ph sz="quarter" idx="10"/>
          </p:nvPr>
        </p:nvSpPr>
        <p:spPr>
          <a:xfrm>
            <a:off x="357717" y="1314026"/>
            <a:ext cx="11463867" cy="1612749"/>
          </a:xfrm>
          <a:prstGeom prst="rect">
            <a:avLst/>
          </a:prstGeom>
        </p:spPr>
        <p:txBody>
          <a:bodyPr/>
          <a:lstStyle>
            <a:lvl1pPr>
              <a:defRPr>
                <a:latin typeface="Poppins" pitchFamily="2" charset="77"/>
                <a:cs typeface="Poppins" pitchFamily="2" charset="77"/>
              </a:defRPr>
            </a:lvl1pPr>
            <a:lvl2pPr>
              <a:defRPr>
                <a:latin typeface="Poppins" pitchFamily="2" charset="77"/>
                <a:cs typeface="Poppins" pitchFamily="2" charset="77"/>
              </a:defRPr>
            </a:lvl2pPr>
            <a:lvl3pPr>
              <a:defRPr>
                <a:latin typeface="Poppins" pitchFamily="2" charset="77"/>
                <a:cs typeface="Poppins" pitchFamily="2" charset="77"/>
              </a:defRPr>
            </a:lvl3pPr>
            <a:lvl4pPr>
              <a:defRPr>
                <a:latin typeface="Poppins" pitchFamily="2" charset="77"/>
                <a:cs typeface="Poppins" pitchFamily="2" charset="77"/>
              </a:defRPr>
            </a:lvl4pPr>
            <a:lvl5pPr>
              <a:defRPr>
                <a:latin typeface="Poppins" pitchFamily="2" charset="77"/>
                <a:cs typeface="Poppins" pitchFamily="2"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44693703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EC097-6A86-EE72-C4B0-6D37A28A7E4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B4E08E8-9DAF-DCAB-4DC4-0FC0BD6C795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5AF64EB-657F-B399-0208-79C8A0BB661C}"/>
              </a:ext>
            </a:extLst>
          </p:cNvPr>
          <p:cNvSpPr>
            <a:spLocks noGrp="1"/>
          </p:cNvSpPr>
          <p:nvPr>
            <p:ph type="dt" sz="half" idx="10"/>
          </p:nvPr>
        </p:nvSpPr>
        <p:spPr/>
        <p:txBody>
          <a:bodyPr/>
          <a:lstStyle/>
          <a:p>
            <a:fld id="{6AA6C651-4457-4593-9B9E-5D7DA58E41FC}" type="datetimeFigureOut">
              <a:rPr lang="en-US" smtClean="0"/>
              <a:t>7/27/25</a:t>
            </a:fld>
            <a:endParaRPr lang="en-US"/>
          </a:p>
        </p:txBody>
      </p:sp>
      <p:sp>
        <p:nvSpPr>
          <p:cNvPr id="5" name="Footer Placeholder 4">
            <a:extLst>
              <a:ext uri="{FF2B5EF4-FFF2-40B4-BE49-F238E27FC236}">
                <a16:creationId xmlns:a16="http://schemas.microsoft.com/office/drawing/2014/main" id="{A244FF08-C465-7DBC-9D07-2ACE741857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745B8F-CA58-9640-A405-C65BAC379C78}"/>
              </a:ext>
            </a:extLst>
          </p:cNvPr>
          <p:cNvSpPr>
            <a:spLocks noGrp="1"/>
          </p:cNvSpPr>
          <p:nvPr>
            <p:ph type="sldNum" sz="quarter" idx="12"/>
          </p:nvPr>
        </p:nvSpPr>
        <p:spPr/>
        <p:txBody>
          <a:bodyPr/>
          <a:lstStyle/>
          <a:p>
            <a:fld id="{97C934DD-5377-4890-882D-BC1B08BE3955}" type="slidenum">
              <a:rPr lang="en-US" smtClean="0"/>
              <a:t>‹#›</a:t>
            </a:fld>
            <a:endParaRPr lang="en-US"/>
          </a:p>
        </p:txBody>
      </p:sp>
    </p:spTree>
    <p:extLst>
      <p:ext uri="{BB962C8B-B14F-4D97-AF65-F5344CB8AC3E}">
        <p14:creationId xmlns:p14="http://schemas.microsoft.com/office/powerpoint/2010/main" val="261141239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8AE54-2824-D242-7DF0-4C38D61D8CD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26C2370-6E1A-B0E8-A094-7B9B03D7707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B0F544-E736-0C74-7E11-F141532D892F}"/>
              </a:ext>
            </a:extLst>
          </p:cNvPr>
          <p:cNvSpPr>
            <a:spLocks noGrp="1"/>
          </p:cNvSpPr>
          <p:nvPr>
            <p:ph type="dt" sz="half" idx="10"/>
          </p:nvPr>
        </p:nvSpPr>
        <p:spPr/>
        <p:txBody>
          <a:bodyPr/>
          <a:lstStyle/>
          <a:p>
            <a:fld id="{6AA6C651-4457-4593-9B9E-5D7DA58E41FC}" type="datetimeFigureOut">
              <a:rPr lang="en-US" smtClean="0"/>
              <a:t>7/27/25</a:t>
            </a:fld>
            <a:endParaRPr lang="en-US"/>
          </a:p>
        </p:txBody>
      </p:sp>
      <p:sp>
        <p:nvSpPr>
          <p:cNvPr id="5" name="Footer Placeholder 4">
            <a:extLst>
              <a:ext uri="{FF2B5EF4-FFF2-40B4-BE49-F238E27FC236}">
                <a16:creationId xmlns:a16="http://schemas.microsoft.com/office/drawing/2014/main" id="{B52BF70C-3851-7120-5937-1965081100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359173-17F0-7550-C1EC-914B5D514711}"/>
              </a:ext>
            </a:extLst>
          </p:cNvPr>
          <p:cNvSpPr>
            <a:spLocks noGrp="1"/>
          </p:cNvSpPr>
          <p:nvPr>
            <p:ph type="sldNum" sz="quarter" idx="12"/>
          </p:nvPr>
        </p:nvSpPr>
        <p:spPr/>
        <p:txBody>
          <a:bodyPr/>
          <a:lstStyle/>
          <a:p>
            <a:fld id="{97C934DD-5377-4890-882D-BC1B08BE3955}" type="slidenum">
              <a:rPr lang="en-US" smtClean="0"/>
              <a:t>‹#›</a:t>
            </a:fld>
            <a:endParaRPr lang="en-US"/>
          </a:p>
        </p:txBody>
      </p:sp>
    </p:spTree>
    <p:extLst>
      <p:ext uri="{BB962C8B-B14F-4D97-AF65-F5344CB8AC3E}">
        <p14:creationId xmlns:p14="http://schemas.microsoft.com/office/powerpoint/2010/main" val="159767769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C00DE1-0033-6129-C0C5-0839BABF1B1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0084923-3A2C-34E6-654B-90641F9F143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2449365-1E1D-E3CB-2615-59D91C745A6D}"/>
              </a:ext>
            </a:extLst>
          </p:cNvPr>
          <p:cNvSpPr>
            <a:spLocks noGrp="1"/>
          </p:cNvSpPr>
          <p:nvPr>
            <p:ph type="dt" sz="half" idx="10"/>
          </p:nvPr>
        </p:nvSpPr>
        <p:spPr/>
        <p:txBody>
          <a:bodyPr/>
          <a:lstStyle/>
          <a:p>
            <a:fld id="{6AA6C651-4457-4593-9B9E-5D7DA58E41FC}" type="datetimeFigureOut">
              <a:rPr lang="en-US" smtClean="0"/>
              <a:t>7/27/25</a:t>
            </a:fld>
            <a:endParaRPr lang="en-US"/>
          </a:p>
        </p:txBody>
      </p:sp>
      <p:sp>
        <p:nvSpPr>
          <p:cNvPr id="5" name="Footer Placeholder 4">
            <a:extLst>
              <a:ext uri="{FF2B5EF4-FFF2-40B4-BE49-F238E27FC236}">
                <a16:creationId xmlns:a16="http://schemas.microsoft.com/office/drawing/2014/main" id="{EC51B9C2-E240-13A1-F67B-531DA4802B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D22E51-6EB8-12AB-A027-33AD6EB1FDCF}"/>
              </a:ext>
            </a:extLst>
          </p:cNvPr>
          <p:cNvSpPr>
            <a:spLocks noGrp="1"/>
          </p:cNvSpPr>
          <p:nvPr>
            <p:ph type="sldNum" sz="quarter" idx="12"/>
          </p:nvPr>
        </p:nvSpPr>
        <p:spPr/>
        <p:txBody>
          <a:bodyPr/>
          <a:lstStyle/>
          <a:p>
            <a:fld id="{97C934DD-5377-4890-882D-BC1B08BE3955}" type="slidenum">
              <a:rPr lang="en-US" smtClean="0"/>
              <a:t>‹#›</a:t>
            </a:fld>
            <a:endParaRPr lang="en-US"/>
          </a:p>
        </p:txBody>
      </p:sp>
    </p:spTree>
    <p:extLst>
      <p:ext uri="{BB962C8B-B14F-4D97-AF65-F5344CB8AC3E}">
        <p14:creationId xmlns:p14="http://schemas.microsoft.com/office/powerpoint/2010/main" val="104819072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22E8B4-C773-E4C6-5DD5-0FE35DC0A1C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8FDF38D-A041-625E-8026-E411C219E66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3EA2391-B708-F198-278B-3FA385C7F19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38D6117-5A4E-01B4-B4AB-0ACEF1428019}"/>
              </a:ext>
            </a:extLst>
          </p:cNvPr>
          <p:cNvSpPr>
            <a:spLocks noGrp="1"/>
          </p:cNvSpPr>
          <p:nvPr>
            <p:ph type="dt" sz="half" idx="10"/>
          </p:nvPr>
        </p:nvSpPr>
        <p:spPr/>
        <p:txBody>
          <a:bodyPr/>
          <a:lstStyle/>
          <a:p>
            <a:fld id="{6AA6C651-4457-4593-9B9E-5D7DA58E41FC}" type="datetimeFigureOut">
              <a:rPr lang="en-US" smtClean="0"/>
              <a:t>7/27/25</a:t>
            </a:fld>
            <a:endParaRPr lang="en-US"/>
          </a:p>
        </p:txBody>
      </p:sp>
      <p:sp>
        <p:nvSpPr>
          <p:cNvPr id="6" name="Footer Placeholder 5">
            <a:extLst>
              <a:ext uri="{FF2B5EF4-FFF2-40B4-BE49-F238E27FC236}">
                <a16:creationId xmlns:a16="http://schemas.microsoft.com/office/drawing/2014/main" id="{2DA3E149-1E41-1438-7335-AC06685E284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988B44B-ABAD-CEDF-AEEB-FFE027C351CE}"/>
              </a:ext>
            </a:extLst>
          </p:cNvPr>
          <p:cNvSpPr>
            <a:spLocks noGrp="1"/>
          </p:cNvSpPr>
          <p:nvPr>
            <p:ph type="sldNum" sz="quarter" idx="12"/>
          </p:nvPr>
        </p:nvSpPr>
        <p:spPr/>
        <p:txBody>
          <a:bodyPr/>
          <a:lstStyle/>
          <a:p>
            <a:fld id="{97C934DD-5377-4890-882D-BC1B08BE3955}" type="slidenum">
              <a:rPr lang="en-US" smtClean="0"/>
              <a:t>‹#›</a:t>
            </a:fld>
            <a:endParaRPr lang="en-US"/>
          </a:p>
        </p:txBody>
      </p:sp>
    </p:spTree>
    <p:extLst>
      <p:ext uri="{BB962C8B-B14F-4D97-AF65-F5344CB8AC3E}">
        <p14:creationId xmlns:p14="http://schemas.microsoft.com/office/powerpoint/2010/main" val="125496775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D43D1E-FC83-2CD8-87E1-1F4B9170CFC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DB9079C-F545-CB99-3F96-A3F9A2066F3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45D5EE3-DD32-FCBB-BA7D-5209F8DBA2A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A855D3F-CD9B-C665-BEEC-A1CC1F50150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9EECBF5-1C02-3009-F853-7E527A5BB0A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BF16E2D-11C0-8159-71B9-A94A8AFDFCDD}"/>
              </a:ext>
            </a:extLst>
          </p:cNvPr>
          <p:cNvSpPr>
            <a:spLocks noGrp="1"/>
          </p:cNvSpPr>
          <p:nvPr>
            <p:ph type="dt" sz="half" idx="10"/>
          </p:nvPr>
        </p:nvSpPr>
        <p:spPr/>
        <p:txBody>
          <a:bodyPr/>
          <a:lstStyle/>
          <a:p>
            <a:fld id="{6AA6C651-4457-4593-9B9E-5D7DA58E41FC}" type="datetimeFigureOut">
              <a:rPr lang="en-US" smtClean="0"/>
              <a:t>7/27/25</a:t>
            </a:fld>
            <a:endParaRPr lang="en-US"/>
          </a:p>
        </p:txBody>
      </p:sp>
      <p:sp>
        <p:nvSpPr>
          <p:cNvPr id="8" name="Footer Placeholder 7">
            <a:extLst>
              <a:ext uri="{FF2B5EF4-FFF2-40B4-BE49-F238E27FC236}">
                <a16:creationId xmlns:a16="http://schemas.microsoft.com/office/drawing/2014/main" id="{C142F23F-FB2B-16E4-89E2-5AFFAF8A025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3A0F7B9-046C-F0CF-BD4F-9332DAC2459B}"/>
              </a:ext>
            </a:extLst>
          </p:cNvPr>
          <p:cNvSpPr>
            <a:spLocks noGrp="1"/>
          </p:cNvSpPr>
          <p:nvPr>
            <p:ph type="sldNum" sz="quarter" idx="12"/>
          </p:nvPr>
        </p:nvSpPr>
        <p:spPr/>
        <p:txBody>
          <a:bodyPr/>
          <a:lstStyle/>
          <a:p>
            <a:fld id="{97C934DD-5377-4890-882D-BC1B08BE3955}" type="slidenum">
              <a:rPr lang="en-US" smtClean="0"/>
              <a:t>‹#›</a:t>
            </a:fld>
            <a:endParaRPr lang="en-US"/>
          </a:p>
        </p:txBody>
      </p:sp>
    </p:spTree>
    <p:extLst>
      <p:ext uri="{BB962C8B-B14F-4D97-AF65-F5344CB8AC3E}">
        <p14:creationId xmlns:p14="http://schemas.microsoft.com/office/powerpoint/2010/main" val="85885415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30619E-256B-05FF-FBF2-146EAF5FA03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2E004C2-9369-3A9E-FF1C-F80C7D807B5C}"/>
              </a:ext>
            </a:extLst>
          </p:cNvPr>
          <p:cNvSpPr>
            <a:spLocks noGrp="1"/>
          </p:cNvSpPr>
          <p:nvPr>
            <p:ph type="dt" sz="half" idx="10"/>
          </p:nvPr>
        </p:nvSpPr>
        <p:spPr/>
        <p:txBody>
          <a:bodyPr/>
          <a:lstStyle/>
          <a:p>
            <a:fld id="{6AA6C651-4457-4593-9B9E-5D7DA58E41FC}" type="datetimeFigureOut">
              <a:rPr lang="en-US" smtClean="0"/>
              <a:t>7/27/25</a:t>
            </a:fld>
            <a:endParaRPr lang="en-US"/>
          </a:p>
        </p:txBody>
      </p:sp>
      <p:sp>
        <p:nvSpPr>
          <p:cNvPr id="4" name="Footer Placeholder 3">
            <a:extLst>
              <a:ext uri="{FF2B5EF4-FFF2-40B4-BE49-F238E27FC236}">
                <a16:creationId xmlns:a16="http://schemas.microsoft.com/office/drawing/2014/main" id="{90CA3C2E-D69C-E0C9-B435-1F70803ABE0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6B60DF7-CB0E-9DD4-F1C4-6BF42FFC705C}"/>
              </a:ext>
            </a:extLst>
          </p:cNvPr>
          <p:cNvSpPr>
            <a:spLocks noGrp="1"/>
          </p:cNvSpPr>
          <p:nvPr>
            <p:ph type="sldNum" sz="quarter" idx="12"/>
          </p:nvPr>
        </p:nvSpPr>
        <p:spPr/>
        <p:txBody>
          <a:bodyPr/>
          <a:lstStyle/>
          <a:p>
            <a:fld id="{97C934DD-5377-4890-882D-BC1B08BE3955}" type="slidenum">
              <a:rPr lang="en-US" smtClean="0"/>
              <a:t>‹#›</a:t>
            </a:fld>
            <a:endParaRPr lang="en-US"/>
          </a:p>
        </p:txBody>
      </p:sp>
    </p:spTree>
    <p:extLst>
      <p:ext uri="{BB962C8B-B14F-4D97-AF65-F5344CB8AC3E}">
        <p14:creationId xmlns:p14="http://schemas.microsoft.com/office/powerpoint/2010/main" val="400689836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803243-94C5-EBBD-FB81-FADB271D783A}"/>
              </a:ext>
            </a:extLst>
          </p:cNvPr>
          <p:cNvSpPr>
            <a:spLocks noGrp="1"/>
          </p:cNvSpPr>
          <p:nvPr>
            <p:ph type="dt" sz="half" idx="10"/>
          </p:nvPr>
        </p:nvSpPr>
        <p:spPr/>
        <p:txBody>
          <a:bodyPr/>
          <a:lstStyle/>
          <a:p>
            <a:fld id="{6AA6C651-4457-4593-9B9E-5D7DA58E41FC}" type="datetimeFigureOut">
              <a:rPr lang="en-US" smtClean="0"/>
              <a:t>7/27/25</a:t>
            </a:fld>
            <a:endParaRPr lang="en-US"/>
          </a:p>
        </p:txBody>
      </p:sp>
      <p:sp>
        <p:nvSpPr>
          <p:cNvPr id="3" name="Footer Placeholder 2">
            <a:extLst>
              <a:ext uri="{FF2B5EF4-FFF2-40B4-BE49-F238E27FC236}">
                <a16:creationId xmlns:a16="http://schemas.microsoft.com/office/drawing/2014/main" id="{3C35A71D-1D6A-351F-4326-DB69B783CA8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CAF0EAE-E0D8-D4DA-FBC4-B83B9BBBB9CE}"/>
              </a:ext>
            </a:extLst>
          </p:cNvPr>
          <p:cNvSpPr>
            <a:spLocks noGrp="1"/>
          </p:cNvSpPr>
          <p:nvPr>
            <p:ph type="sldNum" sz="quarter" idx="12"/>
          </p:nvPr>
        </p:nvSpPr>
        <p:spPr/>
        <p:txBody>
          <a:bodyPr/>
          <a:lstStyle/>
          <a:p>
            <a:fld id="{97C934DD-5377-4890-882D-BC1B08BE3955}" type="slidenum">
              <a:rPr lang="en-US" smtClean="0"/>
              <a:t>‹#›</a:t>
            </a:fld>
            <a:endParaRPr lang="en-US"/>
          </a:p>
        </p:txBody>
      </p:sp>
    </p:spTree>
    <p:extLst>
      <p:ext uri="{BB962C8B-B14F-4D97-AF65-F5344CB8AC3E}">
        <p14:creationId xmlns:p14="http://schemas.microsoft.com/office/powerpoint/2010/main" val="197737520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0B477-F19E-6024-A643-F9D288F892A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73F5D1B-8E83-756B-4828-93746FCAED2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706A4AE-1522-92A1-2F13-9EE206D40CC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7482111-F584-C70E-F353-907B7FEBF379}"/>
              </a:ext>
            </a:extLst>
          </p:cNvPr>
          <p:cNvSpPr>
            <a:spLocks noGrp="1"/>
          </p:cNvSpPr>
          <p:nvPr>
            <p:ph type="dt" sz="half" idx="10"/>
          </p:nvPr>
        </p:nvSpPr>
        <p:spPr/>
        <p:txBody>
          <a:bodyPr/>
          <a:lstStyle/>
          <a:p>
            <a:fld id="{6AA6C651-4457-4593-9B9E-5D7DA58E41FC}" type="datetimeFigureOut">
              <a:rPr lang="en-US" smtClean="0"/>
              <a:t>7/27/25</a:t>
            </a:fld>
            <a:endParaRPr lang="en-US"/>
          </a:p>
        </p:txBody>
      </p:sp>
      <p:sp>
        <p:nvSpPr>
          <p:cNvPr id="6" name="Footer Placeholder 5">
            <a:extLst>
              <a:ext uri="{FF2B5EF4-FFF2-40B4-BE49-F238E27FC236}">
                <a16:creationId xmlns:a16="http://schemas.microsoft.com/office/drawing/2014/main" id="{C0D26991-9267-5CB8-B333-7E3AEC1F7D2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D3A1B6E-B45B-C108-8F29-C78D7828CD48}"/>
              </a:ext>
            </a:extLst>
          </p:cNvPr>
          <p:cNvSpPr>
            <a:spLocks noGrp="1"/>
          </p:cNvSpPr>
          <p:nvPr>
            <p:ph type="sldNum" sz="quarter" idx="12"/>
          </p:nvPr>
        </p:nvSpPr>
        <p:spPr/>
        <p:txBody>
          <a:bodyPr/>
          <a:lstStyle/>
          <a:p>
            <a:fld id="{97C934DD-5377-4890-882D-BC1B08BE3955}" type="slidenum">
              <a:rPr lang="en-US" smtClean="0"/>
              <a:t>‹#›</a:t>
            </a:fld>
            <a:endParaRPr lang="en-US"/>
          </a:p>
        </p:txBody>
      </p:sp>
    </p:spTree>
    <p:extLst>
      <p:ext uri="{BB962C8B-B14F-4D97-AF65-F5344CB8AC3E}">
        <p14:creationId xmlns:p14="http://schemas.microsoft.com/office/powerpoint/2010/main" val="12630772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4978400" cy="1231106"/>
          </a:xfrm>
          <a:noFill/>
        </p:spPr>
        <p:txBody>
          <a:bodyPr wrap="square" lIns="0" tIns="0" rIns="0" bIns="0" anchor="b" anchorCtr="0">
            <a:spAutoFit/>
          </a:bodyPr>
          <a:lstStyle>
            <a:lvl1pPr>
              <a:defRPr sz="40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49784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C6B9E508-E424-C5B2-1415-EF47F2EDB137}"/>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332835260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32">
          <p15:clr>
            <a:srgbClr val="5ACBF0"/>
          </p15:clr>
        </p15:guide>
        <p15:guide id="2" orient="horz" pos="2520">
          <p15:clr>
            <a:srgbClr val="5ACBF0"/>
          </p15:clr>
        </p15:guide>
        <p15:guide id="3" pos="6144">
          <p15:clr>
            <a:srgbClr val="5ACBF0"/>
          </p15:clr>
        </p15:guide>
        <p15:guide id="4" orient="horz" pos="216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1A468-5F51-E7D9-D8EE-376042940C9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FEA1919-CFE7-E9F0-2573-F60C7A46B84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9B11A38-2FC5-7CD7-C96C-71F89FF5116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350C03A-CA35-70EC-DF1F-CFC905EBEE27}"/>
              </a:ext>
            </a:extLst>
          </p:cNvPr>
          <p:cNvSpPr>
            <a:spLocks noGrp="1"/>
          </p:cNvSpPr>
          <p:nvPr>
            <p:ph type="dt" sz="half" idx="10"/>
          </p:nvPr>
        </p:nvSpPr>
        <p:spPr/>
        <p:txBody>
          <a:bodyPr/>
          <a:lstStyle/>
          <a:p>
            <a:fld id="{6AA6C651-4457-4593-9B9E-5D7DA58E41FC}" type="datetimeFigureOut">
              <a:rPr lang="en-US" smtClean="0"/>
              <a:t>7/27/25</a:t>
            </a:fld>
            <a:endParaRPr lang="en-US"/>
          </a:p>
        </p:txBody>
      </p:sp>
      <p:sp>
        <p:nvSpPr>
          <p:cNvPr id="6" name="Footer Placeholder 5">
            <a:extLst>
              <a:ext uri="{FF2B5EF4-FFF2-40B4-BE49-F238E27FC236}">
                <a16:creationId xmlns:a16="http://schemas.microsoft.com/office/drawing/2014/main" id="{DA8868F8-8A3F-2208-7066-1CFDFCA953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67EB008-3A0E-6D96-D2D9-40683086A091}"/>
              </a:ext>
            </a:extLst>
          </p:cNvPr>
          <p:cNvSpPr>
            <a:spLocks noGrp="1"/>
          </p:cNvSpPr>
          <p:nvPr>
            <p:ph type="sldNum" sz="quarter" idx="12"/>
          </p:nvPr>
        </p:nvSpPr>
        <p:spPr/>
        <p:txBody>
          <a:bodyPr/>
          <a:lstStyle/>
          <a:p>
            <a:fld id="{97C934DD-5377-4890-882D-BC1B08BE3955}" type="slidenum">
              <a:rPr lang="en-US" smtClean="0"/>
              <a:t>‹#›</a:t>
            </a:fld>
            <a:endParaRPr lang="en-US"/>
          </a:p>
        </p:txBody>
      </p:sp>
    </p:spTree>
    <p:extLst>
      <p:ext uri="{BB962C8B-B14F-4D97-AF65-F5344CB8AC3E}">
        <p14:creationId xmlns:p14="http://schemas.microsoft.com/office/powerpoint/2010/main" val="38692464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79E900-36B8-3956-AF56-5647CDC28E3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5DB31C2-E4BB-1C87-D8F8-065BB3BD931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B8545F-7F19-A5EB-8C52-0FDC638179E5}"/>
              </a:ext>
            </a:extLst>
          </p:cNvPr>
          <p:cNvSpPr>
            <a:spLocks noGrp="1"/>
          </p:cNvSpPr>
          <p:nvPr>
            <p:ph type="dt" sz="half" idx="10"/>
          </p:nvPr>
        </p:nvSpPr>
        <p:spPr/>
        <p:txBody>
          <a:bodyPr/>
          <a:lstStyle/>
          <a:p>
            <a:fld id="{6AA6C651-4457-4593-9B9E-5D7DA58E41FC}" type="datetimeFigureOut">
              <a:rPr lang="en-US" smtClean="0"/>
              <a:t>7/27/25</a:t>
            </a:fld>
            <a:endParaRPr lang="en-US"/>
          </a:p>
        </p:txBody>
      </p:sp>
      <p:sp>
        <p:nvSpPr>
          <p:cNvPr id="5" name="Footer Placeholder 4">
            <a:extLst>
              <a:ext uri="{FF2B5EF4-FFF2-40B4-BE49-F238E27FC236}">
                <a16:creationId xmlns:a16="http://schemas.microsoft.com/office/drawing/2014/main" id="{D842E1C5-2FE1-285B-9023-3B60DBA225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4E3623-5F35-EE40-689B-B1EA58B32602}"/>
              </a:ext>
            </a:extLst>
          </p:cNvPr>
          <p:cNvSpPr>
            <a:spLocks noGrp="1"/>
          </p:cNvSpPr>
          <p:nvPr>
            <p:ph type="sldNum" sz="quarter" idx="12"/>
          </p:nvPr>
        </p:nvSpPr>
        <p:spPr/>
        <p:txBody>
          <a:bodyPr/>
          <a:lstStyle/>
          <a:p>
            <a:fld id="{97C934DD-5377-4890-882D-BC1B08BE3955}" type="slidenum">
              <a:rPr lang="en-US" smtClean="0"/>
              <a:t>‹#›</a:t>
            </a:fld>
            <a:endParaRPr lang="en-US"/>
          </a:p>
        </p:txBody>
      </p:sp>
    </p:spTree>
    <p:extLst>
      <p:ext uri="{BB962C8B-B14F-4D97-AF65-F5344CB8AC3E}">
        <p14:creationId xmlns:p14="http://schemas.microsoft.com/office/powerpoint/2010/main" val="226359523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F4C1666-EA97-DF3E-F4F2-54D183507E0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11A92FE-5278-1659-FBD5-CB335F9C42C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222491-D051-E3C5-86E1-9AA867F48F94}"/>
              </a:ext>
            </a:extLst>
          </p:cNvPr>
          <p:cNvSpPr>
            <a:spLocks noGrp="1"/>
          </p:cNvSpPr>
          <p:nvPr>
            <p:ph type="dt" sz="half" idx="10"/>
          </p:nvPr>
        </p:nvSpPr>
        <p:spPr/>
        <p:txBody>
          <a:bodyPr/>
          <a:lstStyle/>
          <a:p>
            <a:fld id="{6AA6C651-4457-4593-9B9E-5D7DA58E41FC}" type="datetimeFigureOut">
              <a:rPr lang="en-US" smtClean="0"/>
              <a:t>7/27/25</a:t>
            </a:fld>
            <a:endParaRPr lang="en-US"/>
          </a:p>
        </p:txBody>
      </p:sp>
      <p:sp>
        <p:nvSpPr>
          <p:cNvPr id="5" name="Footer Placeholder 4">
            <a:extLst>
              <a:ext uri="{FF2B5EF4-FFF2-40B4-BE49-F238E27FC236}">
                <a16:creationId xmlns:a16="http://schemas.microsoft.com/office/drawing/2014/main" id="{D905F710-F3AF-9DF3-A8A7-AD2F7CC9AF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7F6D12-080F-4BB1-7C5F-C81C85B21DF6}"/>
              </a:ext>
            </a:extLst>
          </p:cNvPr>
          <p:cNvSpPr>
            <a:spLocks noGrp="1"/>
          </p:cNvSpPr>
          <p:nvPr>
            <p:ph type="sldNum" sz="quarter" idx="12"/>
          </p:nvPr>
        </p:nvSpPr>
        <p:spPr/>
        <p:txBody>
          <a:bodyPr/>
          <a:lstStyle/>
          <a:p>
            <a:fld id="{97C934DD-5377-4890-882D-BC1B08BE3955}" type="slidenum">
              <a:rPr lang="en-US" smtClean="0"/>
              <a:t>‹#›</a:t>
            </a:fld>
            <a:endParaRPr lang="en-US"/>
          </a:p>
        </p:txBody>
      </p:sp>
    </p:spTree>
    <p:extLst>
      <p:ext uri="{BB962C8B-B14F-4D97-AF65-F5344CB8AC3E}">
        <p14:creationId xmlns:p14="http://schemas.microsoft.com/office/powerpoint/2010/main" val="118642712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cSld name="Blank titl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18223"/>
            <a:ext cx="9144000" cy="615553"/>
          </a:xfrm>
          <a:noFill/>
        </p:spPr>
        <p:txBody>
          <a:bodyPr lIns="0" tIns="0" rIns="0" bIns="0" anchor="b" anchorCtr="0">
            <a:spAutoFit/>
          </a:bodyPr>
          <a:lstStyle>
            <a:lvl1pPr>
              <a:defRPr sz="4000" spc="-50" baseline="0">
                <a:solidFill>
                  <a:schemeClr val="tx2"/>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3B0D12AE-ADCF-1091-117F-BB03F7EC506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198750415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Photo sl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B0FE6-6EE4-72F6-EE0C-E481F72F7DFB}"/>
              </a:ext>
            </a:extLst>
          </p:cNvPr>
          <p:cNvSpPr>
            <a:spLocks noGrp="1"/>
          </p:cNvSpPr>
          <p:nvPr>
            <p:ph type="title"/>
          </p:nvPr>
        </p:nvSpPr>
        <p:spPr>
          <a:xfrm>
            <a:off x="588263" y="457200"/>
            <a:ext cx="4910837" cy="1107996"/>
          </a:xfrm>
        </p:spPr>
        <p:txBody>
          <a:bodyPr/>
          <a:lstStyle>
            <a:lvl1pPr>
              <a:defRPr>
                <a:solidFill>
                  <a:schemeClr val="tx2"/>
                </a:solidFill>
              </a:defRPr>
            </a:lvl1pPr>
          </a:lstStyle>
          <a:p>
            <a:r>
              <a:rPr lang="en-US"/>
              <a:t>Click to edit Master title style</a:t>
            </a:r>
          </a:p>
        </p:txBody>
      </p:sp>
      <p:sp>
        <p:nvSpPr>
          <p:cNvPr id="5" name="Content Placeholder 4">
            <a:extLst>
              <a:ext uri="{FF2B5EF4-FFF2-40B4-BE49-F238E27FC236}">
                <a16:creationId xmlns:a16="http://schemas.microsoft.com/office/drawing/2014/main" id="{DBEC160D-0F95-E237-7287-43174DA4A3F3}"/>
              </a:ext>
            </a:extLst>
          </p:cNvPr>
          <p:cNvSpPr>
            <a:spLocks noGrp="1"/>
          </p:cNvSpPr>
          <p:nvPr>
            <p:ph sz="quarter" idx="12"/>
          </p:nvPr>
        </p:nvSpPr>
        <p:spPr>
          <a:xfrm>
            <a:off x="584201" y="1816100"/>
            <a:ext cx="4910838" cy="1612749"/>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15">
            <a:extLst>
              <a:ext uri="{FF2B5EF4-FFF2-40B4-BE49-F238E27FC236}">
                <a16:creationId xmlns:a16="http://schemas.microsoft.com/office/drawing/2014/main" id="{830D09FD-2495-FD73-64EA-14E484039EF8}"/>
              </a:ext>
            </a:extLst>
          </p:cNvPr>
          <p:cNvSpPr>
            <a:spLocks noGrp="1"/>
          </p:cNvSpPr>
          <p:nvPr>
            <p:ph type="pic" sz="quarter" idx="10" hasCustomPrompt="1"/>
          </p:nvPr>
        </p:nvSpPr>
        <p:spPr>
          <a:xfrm>
            <a:off x="6096000" y="0"/>
            <a:ext cx="6096000" cy="6858000"/>
          </a:xfrm>
          <a:blipFill>
            <a:blip r:embed="rId2"/>
            <a:stretch>
              <a:fillRect/>
            </a:stretch>
          </a:blipFill>
          <a:effectLst/>
        </p:spPr>
        <p:txBody>
          <a:bodyPr lIns="1097280" rIns="1097280" bIns="1097280" anchor="ctr" anchorCtr="0">
            <a:normAutofit/>
          </a:bodyPr>
          <a:lstStyle>
            <a:lvl1pPr marL="0" indent="0" algn="ctr">
              <a:buFont typeface="Arial" panose="020B0604020202020204" pitchFamily="34" charset="0"/>
              <a:buNone/>
              <a:defRPr sz="2000" b="1">
                <a:solidFill>
                  <a:schemeClr val="bg1"/>
                </a:solidFill>
              </a:defRPr>
            </a:lvl1pPr>
          </a:lstStyle>
          <a:p>
            <a:r>
              <a:rPr lang="en-US"/>
              <a:t>Drag &amp; drop your photo here or click or tap icon below to insert</a:t>
            </a:r>
          </a:p>
        </p:txBody>
      </p:sp>
    </p:spTree>
    <p:extLst>
      <p:ext uri="{BB962C8B-B14F-4D97-AF65-F5344CB8AC3E}">
        <p14:creationId xmlns:p14="http://schemas.microsoft.com/office/powerpoint/2010/main" val="2212298414"/>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156961644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269360223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Thank you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655B182-C5FF-81E8-8156-470DF32495DC}"/>
              </a:ext>
            </a:extLst>
          </p:cNvPr>
          <p:cNvSpPr>
            <a:spLocks noGrp="1"/>
          </p:cNvSpPr>
          <p:nvPr>
            <p:ph type="title" hasCustomPrompt="1"/>
          </p:nvPr>
        </p:nvSpPr>
        <p:spPr>
          <a:xfrm>
            <a:off x="584200" y="2798286"/>
            <a:ext cx="4663440" cy="738664"/>
          </a:xfrm>
          <a:noFill/>
        </p:spPr>
        <p:txBody>
          <a:bodyPr wrap="square" lIns="0" tIns="0" rIns="0" bIns="0" anchor="b" anchorCtr="0">
            <a:spAutoFit/>
          </a:bodyPr>
          <a:lstStyle>
            <a:lvl1pPr>
              <a:defRPr sz="4800" spc="-50" baseline="0">
                <a:solidFill>
                  <a:schemeClr val="tx2"/>
                </a:solidFill>
                <a:latin typeface="+mj-lt"/>
                <a:cs typeface="Segoe UI" panose="020B0502040204020203" pitchFamily="34" charset="0"/>
              </a:defRPr>
            </a:lvl1pPr>
          </a:lstStyle>
          <a:p>
            <a:r>
              <a:rPr lang="en-US"/>
              <a:t>Thank you</a:t>
            </a:r>
          </a:p>
        </p:txBody>
      </p:sp>
      <p:sp>
        <p:nvSpPr>
          <p:cNvPr id="4" name="Text Placeholder 4">
            <a:extLst>
              <a:ext uri="{FF2B5EF4-FFF2-40B4-BE49-F238E27FC236}">
                <a16:creationId xmlns:a16="http://schemas.microsoft.com/office/drawing/2014/main" id="{BC71D650-3B87-D82E-F786-ADD5DDCE4C70}"/>
              </a:ext>
            </a:extLst>
          </p:cNvPr>
          <p:cNvSpPr>
            <a:spLocks noGrp="1"/>
          </p:cNvSpPr>
          <p:nvPr>
            <p:ph type="body" sz="quarter" idx="12" hasCustomPrompt="1"/>
          </p:nvPr>
        </p:nvSpPr>
        <p:spPr>
          <a:xfrm>
            <a:off x="584199" y="4847464"/>
            <a:ext cx="3898901" cy="246221"/>
          </a:xfrm>
          <a:noFill/>
        </p:spPr>
        <p:txBody>
          <a:bodyPr wrap="square" lIns="0" tIns="0" rIns="0" bIns="0" anchor="b" anchorCtr="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a:t>
            </a:r>
          </a:p>
        </p:txBody>
      </p:sp>
      <p:sp>
        <p:nvSpPr>
          <p:cNvPr id="5" name="Text Placeholder 4">
            <a:extLst>
              <a:ext uri="{FF2B5EF4-FFF2-40B4-BE49-F238E27FC236}">
                <a16:creationId xmlns:a16="http://schemas.microsoft.com/office/drawing/2014/main" id="{735A3663-712F-A49D-172F-24B861511350}"/>
              </a:ext>
            </a:extLst>
          </p:cNvPr>
          <p:cNvSpPr>
            <a:spLocks noGrp="1"/>
          </p:cNvSpPr>
          <p:nvPr>
            <p:ph type="body" sz="quarter" idx="13" hasCustomPrompt="1"/>
          </p:nvPr>
        </p:nvSpPr>
        <p:spPr>
          <a:xfrm>
            <a:off x="584199" y="5106140"/>
            <a:ext cx="3898901" cy="184666"/>
          </a:xfrm>
          <a:noFill/>
        </p:spPr>
        <p:txBody>
          <a:bodyPr wrap="square" lIns="0" tIns="0" rIns="0" bIns="0">
            <a:spAutoFit/>
          </a:bodyPr>
          <a:lstStyle>
            <a:lvl1pPr marL="0" indent="0">
              <a:spcBef>
                <a:spcPts val="0"/>
              </a:spcBef>
              <a:buNone/>
              <a:defRPr sz="1200" spc="0" baseline="0">
                <a:solidFill>
                  <a:schemeClr val="tx1"/>
                </a:solidFill>
                <a:latin typeface="+mn-lt"/>
                <a:cs typeface="Segoe UI" panose="020B0502040204020203" pitchFamily="34" charset="0"/>
              </a:defRPr>
            </a:lvl1pPr>
          </a:lstStyle>
          <a:p>
            <a:pPr lvl="0"/>
            <a:r>
              <a:rPr lang="en-US"/>
              <a:t>Contact information</a:t>
            </a:r>
          </a:p>
        </p:txBody>
      </p:sp>
      <p:pic>
        <p:nvPicPr>
          <p:cNvPr id="8" name="MS logo gray - EMF" descr="Microsoft logo, gray text version">
            <a:extLst>
              <a:ext uri="{FF2B5EF4-FFF2-40B4-BE49-F238E27FC236}">
                <a16:creationId xmlns:a16="http://schemas.microsoft.com/office/drawing/2014/main" id="{4B828D67-4891-FD7F-4AA2-E9E4A652519F}"/>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1175922163"/>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slide 1" userDrawn="1">
  <p:cSld name="Title slide 1">
    <p:spTree>
      <p:nvGrpSpPr>
        <p:cNvPr id="1" name="Shape 6"/>
        <p:cNvGrpSpPr/>
        <p:nvPr/>
      </p:nvGrpSpPr>
      <p:grpSpPr>
        <a:xfrm>
          <a:off x="0" y="0"/>
          <a:ext cx="0" cy="0"/>
          <a:chOff x="0" y="0"/>
          <a:chExt cx="0" cy="0"/>
        </a:xfrm>
      </p:grpSpPr>
      <p:sp>
        <p:nvSpPr>
          <p:cNvPr id="2" name="Title 1">
            <a:extLst>
              <a:ext uri="{FF2B5EF4-FFF2-40B4-BE49-F238E27FC236}">
                <a16:creationId xmlns:a16="http://schemas.microsoft.com/office/drawing/2014/main" id="{284A95F5-A2B4-184E-9F2B-008F6B7332DE}"/>
              </a:ext>
            </a:extLst>
          </p:cNvPr>
          <p:cNvSpPr>
            <a:spLocks noGrp="1"/>
          </p:cNvSpPr>
          <p:nvPr>
            <p:ph type="title"/>
          </p:nvPr>
        </p:nvSpPr>
        <p:spPr>
          <a:xfrm>
            <a:off x="357909" y="394513"/>
            <a:ext cx="10515600" cy="410433"/>
          </a:xfrm>
          <a:prstGeom prst="rect">
            <a:avLst/>
          </a:prstGeom>
        </p:spPr>
        <p:txBody>
          <a:bodyPr/>
          <a:lstStyle>
            <a:lvl1pPr>
              <a:defRPr sz="2667" b="1">
                <a:solidFill>
                  <a:schemeClr val="tx1"/>
                </a:solidFill>
                <a:latin typeface="Poppins" pitchFamily="2" charset="77"/>
                <a:cs typeface="Poppins" pitchFamily="2" charset="77"/>
              </a:defRPr>
            </a:lvl1pPr>
          </a:lstStyle>
          <a:p>
            <a:r>
              <a:rPr lang="en-GB"/>
              <a:t>Click to edit Master title style</a:t>
            </a:r>
            <a:endParaRPr lang="en-US"/>
          </a:p>
        </p:txBody>
      </p:sp>
      <p:sp>
        <p:nvSpPr>
          <p:cNvPr id="6" name="Content Placeholder 5">
            <a:extLst>
              <a:ext uri="{FF2B5EF4-FFF2-40B4-BE49-F238E27FC236}">
                <a16:creationId xmlns:a16="http://schemas.microsoft.com/office/drawing/2014/main" id="{05871ED5-D764-88BE-32EA-07C5563F6278}"/>
              </a:ext>
            </a:extLst>
          </p:cNvPr>
          <p:cNvSpPr>
            <a:spLocks noGrp="1"/>
          </p:cNvSpPr>
          <p:nvPr>
            <p:ph sz="quarter" idx="10"/>
          </p:nvPr>
        </p:nvSpPr>
        <p:spPr>
          <a:xfrm>
            <a:off x="357717" y="1314026"/>
            <a:ext cx="11463867" cy="1612749"/>
          </a:xfrm>
          <a:prstGeom prst="rect">
            <a:avLst/>
          </a:prstGeom>
        </p:spPr>
        <p:txBody>
          <a:bodyPr/>
          <a:lstStyle>
            <a:lvl1pPr>
              <a:defRPr>
                <a:latin typeface="Poppins" pitchFamily="2" charset="77"/>
                <a:cs typeface="Poppins" pitchFamily="2" charset="77"/>
              </a:defRPr>
            </a:lvl1pPr>
            <a:lvl2pPr>
              <a:defRPr>
                <a:latin typeface="Poppins" pitchFamily="2" charset="77"/>
                <a:cs typeface="Poppins" pitchFamily="2" charset="77"/>
              </a:defRPr>
            </a:lvl2pPr>
            <a:lvl3pPr>
              <a:defRPr>
                <a:latin typeface="Poppins" pitchFamily="2" charset="77"/>
                <a:cs typeface="Poppins" pitchFamily="2" charset="77"/>
              </a:defRPr>
            </a:lvl3pPr>
            <a:lvl4pPr>
              <a:defRPr>
                <a:latin typeface="Poppins" pitchFamily="2" charset="77"/>
                <a:cs typeface="Poppins" pitchFamily="2" charset="77"/>
              </a:defRPr>
            </a:lvl4pPr>
            <a:lvl5pPr>
              <a:defRPr>
                <a:latin typeface="Poppins" pitchFamily="2" charset="77"/>
                <a:cs typeface="Poppins" pitchFamily="2"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40983886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4978400" cy="1231106"/>
          </a:xfrm>
          <a:noFill/>
        </p:spPr>
        <p:txBody>
          <a:bodyPr wrap="square" lIns="0" tIns="0" rIns="0" bIns="0" anchor="b" anchorCtr="0">
            <a:spAutoFit/>
          </a:bodyPr>
          <a:lstStyle>
            <a:lvl1pPr>
              <a:defRPr sz="40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49784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C6B9E508-E424-C5B2-1415-EF47F2EDB137}"/>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33330294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32">
          <p15:clr>
            <a:srgbClr val="5ACBF0"/>
          </p15:clr>
        </p15:guide>
        <p15:guide id="2" orient="horz" pos="2520">
          <p15:clr>
            <a:srgbClr val="5ACBF0"/>
          </p15:clr>
        </p15:guide>
        <p15:guide id="3" pos="6144">
          <p15:clr>
            <a:srgbClr val="5ACBF0"/>
          </p15:clr>
        </p15:guide>
        <p15:guide id="4" orient="horz" pos="216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4978400" cy="1231106"/>
          </a:xfrm>
          <a:noFill/>
        </p:spPr>
        <p:txBody>
          <a:bodyPr wrap="square" lIns="0" tIns="0" rIns="0" bIns="0" anchor="b" anchorCtr="0">
            <a:spAutoFit/>
          </a:bodyPr>
          <a:lstStyle>
            <a:lvl1pPr>
              <a:defRPr sz="4000" spc="-50" baseline="0">
                <a:solidFill>
                  <a:schemeClr val="bg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4978400" cy="246221"/>
          </a:xfrm>
          <a:noFill/>
        </p:spPr>
        <p:txBody>
          <a:bodyPr wrap="square" lIns="0" tIns="0" rIns="0" bIns="0">
            <a:spAutoFit/>
          </a:bodyPr>
          <a:lstStyle>
            <a:lvl1pPr marL="0" indent="0">
              <a:spcBef>
                <a:spcPts val="0"/>
              </a:spcBef>
              <a:buNone/>
              <a:defRPr sz="1600" spc="0" baseline="0">
                <a:solidFill>
                  <a:schemeClr val="bg1"/>
                </a:solidFill>
                <a:latin typeface="+mn-lt"/>
                <a:cs typeface="Segoe UI" panose="020B0502040204020203" pitchFamily="34" charset="0"/>
              </a:defRPr>
            </a:lvl1pPr>
          </a:lstStyle>
          <a:p>
            <a:pPr lvl="0"/>
            <a:r>
              <a:rPr lang="en-US"/>
              <a:t>Speaker name or subtitle text</a:t>
            </a:r>
          </a:p>
        </p:txBody>
      </p:sp>
      <p:pic>
        <p:nvPicPr>
          <p:cNvPr id="4" name="MS logo white - EMF" descr="Microsoft logo white text version">
            <a:extLst>
              <a:ext uri="{FF2B5EF4-FFF2-40B4-BE49-F238E27FC236}">
                <a16:creationId xmlns:a16="http://schemas.microsoft.com/office/drawing/2014/main" id="{0BB37EE3-73AC-5546-F43B-FE5420C7D02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90887509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32">
          <p15:clr>
            <a:srgbClr val="5ACBF0"/>
          </p15:clr>
        </p15:guide>
        <p15:guide id="2" orient="horz" pos="2520">
          <p15:clr>
            <a:srgbClr val="5ACBF0"/>
          </p15:clr>
        </p15:guide>
        <p15:guide id="3" pos="6144">
          <p15:clr>
            <a:srgbClr val="5ACBF0"/>
          </p15:clr>
        </p15:guide>
        <p15:guide id="4" orient="horz" pos="216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05 1">
  <p:cSld name="05 1">
    <p:bg>
      <p:bgPr>
        <a:solidFill>
          <a:srgbClr val="272C2D"/>
        </a:solidFill>
        <a:effectLst/>
      </p:bgPr>
    </p:bg>
    <p:spTree>
      <p:nvGrpSpPr>
        <p:cNvPr id="1" name="Shape 206"/>
        <p:cNvGrpSpPr/>
        <p:nvPr/>
      </p:nvGrpSpPr>
      <p:grpSpPr>
        <a:xfrm>
          <a:off x="0" y="0"/>
          <a:ext cx="0" cy="0"/>
          <a:chOff x="0" y="0"/>
          <a:chExt cx="0" cy="0"/>
        </a:xfrm>
      </p:grpSpPr>
      <p:sp>
        <p:nvSpPr>
          <p:cNvPr id="207" name="Google Shape;207;p37"/>
          <p:cNvSpPr txBox="1">
            <a:spLocks noGrp="1"/>
          </p:cNvSpPr>
          <p:nvPr>
            <p:ph type="body" idx="1"/>
          </p:nvPr>
        </p:nvSpPr>
        <p:spPr>
          <a:xfrm>
            <a:off x="630033" y="1034533"/>
            <a:ext cx="10723600" cy="4353600"/>
          </a:xfrm>
          <a:prstGeom prst="rect">
            <a:avLst/>
          </a:prstGeom>
          <a:noFill/>
          <a:ln>
            <a:noFill/>
          </a:ln>
        </p:spPr>
        <p:txBody>
          <a:bodyPr spcFirstLastPara="1" wrap="square" lIns="68575" tIns="68575" rIns="68575" bIns="68575" anchor="t" anchorCtr="0">
            <a:noAutofit/>
          </a:bodyPr>
          <a:lstStyle>
            <a:lvl1pPr marL="609585" marR="0" lvl="0" indent="-304792" algn="l" rtl="0">
              <a:lnSpc>
                <a:spcPct val="90000"/>
              </a:lnSpc>
              <a:spcBef>
                <a:spcPts val="1067"/>
              </a:spcBef>
              <a:spcAft>
                <a:spcPts val="0"/>
              </a:spcAft>
              <a:buClr>
                <a:srgbClr val="FFFFFF"/>
              </a:buClr>
              <a:buSzPts val="1100"/>
              <a:buFont typeface="Proxima Nova"/>
              <a:buNone/>
              <a:defRPr sz="1600" b="0" i="0" u="none" strike="noStrike" cap="none">
                <a:solidFill>
                  <a:srgbClr val="FFFFFF"/>
                </a:solidFill>
                <a:latin typeface="Proxima Nova"/>
                <a:ea typeface="Proxima Nova"/>
                <a:cs typeface="Proxima Nova"/>
                <a:sym typeface="Proxima Nova"/>
              </a:defRPr>
            </a:lvl1pPr>
            <a:lvl2pPr marL="1219170" marR="0" lvl="1" indent="-304792" algn="l" rtl="0">
              <a:lnSpc>
                <a:spcPct val="90000"/>
              </a:lnSpc>
              <a:spcBef>
                <a:spcPts val="533"/>
              </a:spcBef>
              <a:spcAft>
                <a:spcPts val="0"/>
              </a:spcAft>
              <a:buClr>
                <a:srgbClr val="FFFFFF"/>
              </a:buClr>
              <a:buSzPts val="1100"/>
              <a:buFont typeface="Proxima Nova"/>
              <a:buNone/>
              <a:defRPr sz="1600" b="0" i="0" u="none" strike="noStrike" cap="none">
                <a:solidFill>
                  <a:srgbClr val="FFFFFF"/>
                </a:solidFill>
                <a:latin typeface="Proxima Nova"/>
                <a:ea typeface="Proxima Nova"/>
                <a:cs typeface="Proxima Nova"/>
                <a:sym typeface="Proxima Nova"/>
              </a:defRPr>
            </a:lvl2pPr>
            <a:lvl3pPr marL="1828754" marR="0" lvl="2" indent="-304792" algn="l" rtl="0">
              <a:lnSpc>
                <a:spcPct val="90000"/>
              </a:lnSpc>
              <a:spcBef>
                <a:spcPts val="533"/>
              </a:spcBef>
              <a:spcAft>
                <a:spcPts val="0"/>
              </a:spcAft>
              <a:buClr>
                <a:srgbClr val="FFFFFF"/>
              </a:buClr>
              <a:buSzPts val="1100"/>
              <a:buFont typeface="Proxima Nova"/>
              <a:buNone/>
              <a:defRPr sz="1600" b="0" i="0" u="none" strike="noStrike" cap="none">
                <a:solidFill>
                  <a:srgbClr val="FFFFFF"/>
                </a:solidFill>
                <a:latin typeface="Proxima Nova"/>
                <a:ea typeface="Proxima Nova"/>
                <a:cs typeface="Proxima Nova"/>
                <a:sym typeface="Proxima Nova"/>
              </a:defRPr>
            </a:lvl3pPr>
            <a:lvl4pPr marL="2438339" marR="0" lvl="3" indent="-304792" algn="l" rtl="0">
              <a:lnSpc>
                <a:spcPct val="90000"/>
              </a:lnSpc>
              <a:spcBef>
                <a:spcPts val="533"/>
              </a:spcBef>
              <a:spcAft>
                <a:spcPts val="0"/>
              </a:spcAft>
              <a:buClr>
                <a:srgbClr val="FFFFFF"/>
              </a:buClr>
              <a:buSzPts val="1100"/>
              <a:buFont typeface="Proxima Nova"/>
              <a:buNone/>
              <a:defRPr sz="1600" b="0" i="0" u="none" strike="noStrike" cap="none">
                <a:solidFill>
                  <a:srgbClr val="FFFFFF"/>
                </a:solidFill>
                <a:latin typeface="Proxima Nova"/>
                <a:ea typeface="Proxima Nova"/>
                <a:cs typeface="Proxima Nova"/>
                <a:sym typeface="Proxima Nova"/>
              </a:defRPr>
            </a:lvl4pPr>
            <a:lvl5pPr marL="3047924" marR="0" lvl="4" indent="-304792" algn="l" rtl="0">
              <a:lnSpc>
                <a:spcPct val="90000"/>
              </a:lnSpc>
              <a:spcBef>
                <a:spcPts val="533"/>
              </a:spcBef>
              <a:spcAft>
                <a:spcPts val="0"/>
              </a:spcAft>
              <a:buClr>
                <a:srgbClr val="FFFFFF"/>
              </a:buClr>
              <a:buSzPts val="1100"/>
              <a:buFont typeface="Proxima Nova"/>
              <a:buNone/>
              <a:defRPr sz="1600" b="0" i="0" u="none" strike="noStrike" cap="none">
                <a:solidFill>
                  <a:srgbClr val="FFFFFF"/>
                </a:solidFill>
                <a:latin typeface="Proxima Nova"/>
                <a:ea typeface="Proxima Nova"/>
                <a:cs typeface="Proxima Nova"/>
                <a:sym typeface="Proxima Nova"/>
              </a:defRPr>
            </a:lvl5pPr>
            <a:lvl6pPr marL="3657509" marR="0" lvl="5" indent="-423323" algn="l" rtl="0">
              <a:lnSpc>
                <a:spcPct val="90000"/>
              </a:lnSpc>
              <a:spcBef>
                <a:spcPts val="533"/>
              </a:spcBef>
              <a:spcAft>
                <a:spcPts val="0"/>
              </a:spcAft>
              <a:buClr>
                <a:srgbClr val="FFFFFF"/>
              </a:buClr>
              <a:buSzPts val="1400"/>
              <a:buFont typeface="Proxima Nova"/>
              <a:buChar char="•"/>
              <a:defRPr sz="1867" b="0" i="0" u="none" strike="noStrike" cap="none">
                <a:solidFill>
                  <a:srgbClr val="FFFFFF"/>
                </a:solidFill>
                <a:latin typeface="Proxima Nova"/>
                <a:ea typeface="Proxima Nova"/>
                <a:cs typeface="Proxima Nova"/>
                <a:sym typeface="Proxima Nova"/>
              </a:defRPr>
            </a:lvl6pPr>
            <a:lvl7pPr marL="4267093" marR="0" lvl="6" indent="-423323" algn="l" rtl="0">
              <a:lnSpc>
                <a:spcPct val="90000"/>
              </a:lnSpc>
              <a:spcBef>
                <a:spcPts val="533"/>
              </a:spcBef>
              <a:spcAft>
                <a:spcPts val="0"/>
              </a:spcAft>
              <a:buClr>
                <a:srgbClr val="FFFFFF"/>
              </a:buClr>
              <a:buSzPts val="1400"/>
              <a:buFont typeface="Proxima Nova"/>
              <a:buChar char="•"/>
              <a:defRPr sz="1867" b="0" i="0" u="none" strike="noStrike" cap="none">
                <a:solidFill>
                  <a:srgbClr val="FFFFFF"/>
                </a:solidFill>
                <a:latin typeface="Proxima Nova"/>
                <a:ea typeface="Proxima Nova"/>
                <a:cs typeface="Proxima Nova"/>
                <a:sym typeface="Proxima Nova"/>
              </a:defRPr>
            </a:lvl7pPr>
            <a:lvl8pPr marL="4876678" marR="0" lvl="7" indent="-423323" algn="l" rtl="0">
              <a:lnSpc>
                <a:spcPct val="90000"/>
              </a:lnSpc>
              <a:spcBef>
                <a:spcPts val="533"/>
              </a:spcBef>
              <a:spcAft>
                <a:spcPts val="0"/>
              </a:spcAft>
              <a:buClr>
                <a:srgbClr val="FFFFFF"/>
              </a:buClr>
              <a:buSzPts val="1400"/>
              <a:buFont typeface="Proxima Nova"/>
              <a:buChar char="•"/>
              <a:defRPr sz="1867" b="0" i="0" u="none" strike="noStrike" cap="none">
                <a:solidFill>
                  <a:srgbClr val="FFFFFF"/>
                </a:solidFill>
                <a:latin typeface="Proxima Nova"/>
                <a:ea typeface="Proxima Nova"/>
                <a:cs typeface="Proxima Nova"/>
                <a:sym typeface="Proxima Nova"/>
              </a:defRPr>
            </a:lvl8pPr>
            <a:lvl9pPr marL="5486263" marR="0" lvl="8" indent="-423323" algn="l" rtl="0">
              <a:lnSpc>
                <a:spcPct val="90000"/>
              </a:lnSpc>
              <a:spcBef>
                <a:spcPts val="533"/>
              </a:spcBef>
              <a:spcAft>
                <a:spcPts val="0"/>
              </a:spcAft>
              <a:buClr>
                <a:srgbClr val="FFFFFF"/>
              </a:buClr>
              <a:buSzPts val="1400"/>
              <a:buFont typeface="Proxima Nova"/>
              <a:buChar char="•"/>
              <a:defRPr sz="1867" b="0" i="0" u="none" strike="noStrike" cap="none">
                <a:solidFill>
                  <a:srgbClr val="FFFFFF"/>
                </a:solidFill>
                <a:latin typeface="Proxima Nova"/>
                <a:ea typeface="Proxima Nova"/>
                <a:cs typeface="Proxima Nova"/>
                <a:sym typeface="Proxima Nova"/>
              </a:defRPr>
            </a:lvl9pPr>
          </a:lstStyle>
          <a:p>
            <a:endParaRPr/>
          </a:p>
        </p:txBody>
      </p:sp>
      <p:sp>
        <p:nvSpPr>
          <p:cNvPr id="208" name="Google Shape;208;p37"/>
          <p:cNvSpPr txBox="1">
            <a:spLocks noGrp="1"/>
          </p:cNvSpPr>
          <p:nvPr>
            <p:ph type="title"/>
          </p:nvPr>
        </p:nvSpPr>
        <p:spPr>
          <a:xfrm>
            <a:off x="630033" y="341333"/>
            <a:ext cx="10723600" cy="693200"/>
          </a:xfrm>
          <a:prstGeom prst="rect">
            <a:avLst/>
          </a:prstGeom>
          <a:noFill/>
          <a:ln>
            <a:noFill/>
          </a:ln>
        </p:spPr>
        <p:txBody>
          <a:bodyPr spcFirstLastPara="1" wrap="square" lIns="68575" tIns="68575" rIns="68575" bIns="68575" anchor="t" anchorCtr="0">
            <a:noAutofit/>
          </a:bodyPr>
          <a:lstStyle>
            <a:lvl1pPr marL="0" marR="0" lvl="0" indent="0" algn="l" rtl="0">
              <a:lnSpc>
                <a:spcPct val="90000"/>
              </a:lnSpc>
              <a:spcBef>
                <a:spcPts val="0"/>
              </a:spcBef>
              <a:spcAft>
                <a:spcPts val="0"/>
              </a:spcAft>
              <a:buClr>
                <a:srgbClr val="B7B7B7"/>
              </a:buClr>
              <a:buSzPts val="2700"/>
              <a:buFont typeface="Proxima Nova"/>
              <a:buNone/>
              <a:defRPr sz="3600" b="1" i="0" u="none" strike="noStrike" cap="none">
                <a:solidFill>
                  <a:srgbClr val="B7B7B7"/>
                </a:solidFill>
                <a:latin typeface="Proxima Nova"/>
                <a:ea typeface="Proxima Nova"/>
                <a:cs typeface="Proxima Nova"/>
                <a:sym typeface="Proxima Nova"/>
              </a:defRPr>
            </a:lvl1pPr>
            <a:lvl2pPr lvl="1" indent="0" rtl="0">
              <a:spcBef>
                <a:spcPts val="0"/>
              </a:spcBef>
              <a:spcAft>
                <a:spcPts val="0"/>
              </a:spcAft>
              <a:buSzPts val="1100"/>
              <a:buFont typeface="Proxima Nova"/>
              <a:buNone/>
              <a:defRPr sz="1867">
                <a:latin typeface="Proxima Nova"/>
                <a:ea typeface="Proxima Nova"/>
                <a:cs typeface="Proxima Nova"/>
                <a:sym typeface="Proxima Nova"/>
              </a:defRPr>
            </a:lvl2pPr>
            <a:lvl3pPr lvl="2" indent="0" rtl="0">
              <a:spcBef>
                <a:spcPts val="0"/>
              </a:spcBef>
              <a:spcAft>
                <a:spcPts val="0"/>
              </a:spcAft>
              <a:buSzPts val="1100"/>
              <a:buFont typeface="Proxima Nova"/>
              <a:buNone/>
              <a:defRPr sz="1867">
                <a:latin typeface="Proxima Nova"/>
                <a:ea typeface="Proxima Nova"/>
                <a:cs typeface="Proxima Nova"/>
                <a:sym typeface="Proxima Nova"/>
              </a:defRPr>
            </a:lvl3pPr>
            <a:lvl4pPr lvl="3" indent="0" rtl="0">
              <a:spcBef>
                <a:spcPts val="0"/>
              </a:spcBef>
              <a:spcAft>
                <a:spcPts val="0"/>
              </a:spcAft>
              <a:buSzPts val="1100"/>
              <a:buFont typeface="Proxima Nova"/>
              <a:buNone/>
              <a:defRPr sz="1867">
                <a:latin typeface="Proxima Nova"/>
                <a:ea typeface="Proxima Nova"/>
                <a:cs typeface="Proxima Nova"/>
                <a:sym typeface="Proxima Nova"/>
              </a:defRPr>
            </a:lvl4pPr>
            <a:lvl5pPr lvl="4" indent="0" rtl="0">
              <a:spcBef>
                <a:spcPts val="0"/>
              </a:spcBef>
              <a:spcAft>
                <a:spcPts val="0"/>
              </a:spcAft>
              <a:buSzPts val="1100"/>
              <a:buFont typeface="Proxima Nova"/>
              <a:buNone/>
              <a:defRPr sz="1867">
                <a:latin typeface="Proxima Nova"/>
                <a:ea typeface="Proxima Nova"/>
                <a:cs typeface="Proxima Nova"/>
                <a:sym typeface="Proxima Nova"/>
              </a:defRPr>
            </a:lvl5pPr>
            <a:lvl6pPr lvl="5" indent="0" rtl="0">
              <a:spcBef>
                <a:spcPts val="0"/>
              </a:spcBef>
              <a:spcAft>
                <a:spcPts val="0"/>
              </a:spcAft>
              <a:buSzPts val="1100"/>
              <a:buFont typeface="Proxima Nova"/>
              <a:buNone/>
              <a:defRPr sz="1867">
                <a:latin typeface="Proxima Nova"/>
                <a:ea typeface="Proxima Nova"/>
                <a:cs typeface="Proxima Nova"/>
                <a:sym typeface="Proxima Nova"/>
              </a:defRPr>
            </a:lvl6pPr>
            <a:lvl7pPr lvl="6" indent="0" rtl="0">
              <a:spcBef>
                <a:spcPts val="0"/>
              </a:spcBef>
              <a:spcAft>
                <a:spcPts val="0"/>
              </a:spcAft>
              <a:buSzPts val="1100"/>
              <a:buFont typeface="Proxima Nova"/>
              <a:buNone/>
              <a:defRPr sz="1867">
                <a:latin typeface="Proxima Nova"/>
                <a:ea typeface="Proxima Nova"/>
                <a:cs typeface="Proxima Nova"/>
                <a:sym typeface="Proxima Nova"/>
              </a:defRPr>
            </a:lvl7pPr>
            <a:lvl8pPr lvl="7" indent="0" rtl="0">
              <a:spcBef>
                <a:spcPts val="0"/>
              </a:spcBef>
              <a:spcAft>
                <a:spcPts val="0"/>
              </a:spcAft>
              <a:buSzPts val="1100"/>
              <a:buFont typeface="Proxima Nova"/>
              <a:buNone/>
              <a:defRPr sz="1867">
                <a:latin typeface="Proxima Nova"/>
                <a:ea typeface="Proxima Nova"/>
                <a:cs typeface="Proxima Nova"/>
                <a:sym typeface="Proxima Nova"/>
              </a:defRPr>
            </a:lvl8pPr>
            <a:lvl9pPr lvl="8" indent="0" rtl="0">
              <a:spcBef>
                <a:spcPts val="0"/>
              </a:spcBef>
              <a:spcAft>
                <a:spcPts val="0"/>
              </a:spcAft>
              <a:buSzPts val="1100"/>
              <a:buFont typeface="Proxima Nova"/>
              <a:buNone/>
              <a:defRPr sz="1867">
                <a:latin typeface="Proxima Nova"/>
                <a:ea typeface="Proxima Nova"/>
                <a:cs typeface="Proxima Nova"/>
                <a:sym typeface="Proxima Nova"/>
              </a:defRPr>
            </a:lvl9pPr>
          </a:lstStyle>
          <a:p>
            <a:endParaRPr/>
          </a:p>
        </p:txBody>
      </p:sp>
      <p:sp>
        <p:nvSpPr>
          <p:cNvPr id="209" name="Google Shape;209;p37"/>
          <p:cNvSpPr txBox="1">
            <a:spLocks noGrp="1"/>
          </p:cNvSpPr>
          <p:nvPr>
            <p:ph type="subTitle" idx="2"/>
          </p:nvPr>
        </p:nvSpPr>
        <p:spPr>
          <a:xfrm>
            <a:off x="630033" y="5476767"/>
            <a:ext cx="5277200" cy="473600"/>
          </a:xfrm>
          <a:prstGeom prst="rect">
            <a:avLst/>
          </a:prstGeom>
          <a:noFill/>
          <a:ln>
            <a:noFill/>
          </a:ln>
        </p:spPr>
        <p:txBody>
          <a:bodyPr spcFirstLastPara="1" wrap="square" lIns="64000" tIns="64000" rIns="0" bIns="64000" anchor="t" anchorCtr="0">
            <a:noAutofit/>
          </a:bodyPr>
          <a:lstStyle>
            <a:lvl1pPr lvl="0" rtl="0">
              <a:spcBef>
                <a:spcPts val="0"/>
              </a:spcBef>
              <a:spcAft>
                <a:spcPts val="0"/>
              </a:spcAft>
              <a:buNone/>
              <a:defRPr sz="1067" b="1">
                <a:solidFill>
                  <a:srgbClr val="E02B5A"/>
                </a:solidFill>
                <a:latin typeface="Proxima Nova"/>
                <a:ea typeface="Proxima Nova"/>
                <a:cs typeface="Proxima Nova"/>
                <a:sym typeface="Proxima Nova"/>
              </a:defRPr>
            </a:lvl1pPr>
            <a:lvl2pPr lvl="1" rtl="0">
              <a:spcBef>
                <a:spcPts val="0"/>
              </a:spcBef>
              <a:spcAft>
                <a:spcPts val="0"/>
              </a:spcAft>
              <a:buNone/>
              <a:defRPr>
                <a:solidFill>
                  <a:srgbClr val="FFFFFF"/>
                </a:solidFill>
              </a:defRPr>
            </a:lvl2pPr>
            <a:lvl3pPr lvl="2" rtl="0">
              <a:spcBef>
                <a:spcPts val="0"/>
              </a:spcBef>
              <a:spcAft>
                <a:spcPts val="0"/>
              </a:spcAft>
              <a:buNone/>
              <a:defRPr>
                <a:solidFill>
                  <a:srgbClr val="FFFFFF"/>
                </a:solidFill>
              </a:defRPr>
            </a:lvl3pPr>
            <a:lvl4pPr lvl="3" rtl="0">
              <a:spcBef>
                <a:spcPts val="0"/>
              </a:spcBef>
              <a:spcAft>
                <a:spcPts val="0"/>
              </a:spcAft>
              <a:buNone/>
              <a:defRPr>
                <a:solidFill>
                  <a:srgbClr val="FFFFFF"/>
                </a:solidFill>
              </a:defRPr>
            </a:lvl4pPr>
            <a:lvl5pPr lvl="4" rtl="0">
              <a:spcBef>
                <a:spcPts val="0"/>
              </a:spcBef>
              <a:spcAft>
                <a:spcPts val="0"/>
              </a:spcAft>
              <a:buNone/>
              <a:defRPr>
                <a:solidFill>
                  <a:srgbClr val="FFFFFF"/>
                </a:solidFill>
              </a:defRPr>
            </a:lvl5pPr>
            <a:lvl6pPr lvl="5" rtl="0">
              <a:spcBef>
                <a:spcPts val="0"/>
              </a:spcBef>
              <a:spcAft>
                <a:spcPts val="0"/>
              </a:spcAft>
              <a:buNone/>
              <a:defRPr>
                <a:solidFill>
                  <a:srgbClr val="FFFFFF"/>
                </a:solidFill>
              </a:defRPr>
            </a:lvl6pPr>
            <a:lvl7pPr lvl="6" rtl="0">
              <a:spcBef>
                <a:spcPts val="0"/>
              </a:spcBef>
              <a:spcAft>
                <a:spcPts val="0"/>
              </a:spcAft>
              <a:buNone/>
              <a:defRPr>
                <a:solidFill>
                  <a:srgbClr val="FFFFFF"/>
                </a:solidFill>
              </a:defRPr>
            </a:lvl7pPr>
            <a:lvl8pPr lvl="7" rtl="0">
              <a:spcBef>
                <a:spcPts val="0"/>
              </a:spcBef>
              <a:spcAft>
                <a:spcPts val="0"/>
              </a:spcAft>
              <a:buNone/>
              <a:defRPr>
                <a:solidFill>
                  <a:srgbClr val="FFFFFF"/>
                </a:solidFill>
              </a:defRPr>
            </a:lvl8pPr>
            <a:lvl9pPr lvl="8" rtl="0">
              <a:spcBef>
                <a:spcPts val="0"/>
              </a:spcBef>
              <a:spcAft>
                <a:spcPts val="0"/>
              </a:spcAft>
              <a:buNone/>
              <a:defRPr>
                <a:solidFill>
                  <a:srgbClr val="FFFFFF"/>
                </a:solidFill>
              </a:defRPr>
            </a:lvl9pPr>
          </a:lstStyle>
          <a:p>
            <a:endParaRPr/>
          </a:p>
        </p:txBody>
      </p:sp>
    </p:spTree>
    <p:extLst>
      <p:ext uri="{BB962C8B-B14F-4D97-AF65-F5344CB8AC3E}">
        <p14:creationId xmlns:p14="http://schemas.microsoft.com/office/powerpoint/2010/main" val="371945451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Logo slide">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C85B2AAC-2821-EF48-8A5A-C691B9F88BD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533030" y="2295136"/>
            <a:ext cx="3125941" cy="2267728"/>
          </a:xfrm>
          <a:prstGeom prst="rect">
            <a:avLst/>
          </a:prstGeom>
        </p:spPr>
      </p:pic>
    </p:spTree>
    <p:extLst>
      <p:ext uri="{BB962C8B-B14F-4D97-AF65-F5344CB8AC3E}">
        <p14:creationId xmlns:p14="http://schemas.microsoft.com/office/powerpoint/2010/main" val="916996492"/>
      </p:ext>
    </p:extLst>
  </p:cSld>
  <p:clrMapOvr>
    <a:masterClrMapping/>
  </p:clrMapOvr>
  <p:hf sldNum="0" hdr="0" ftr="0" dt="0"/>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Text left + image - dark">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41F63CA-0C37-2B49-8EE8-43248E46A290}"/>
              </a:ext>
            </a:extLst>
          </p:cNvPr>
          <p:cNvSpPr>
            <a:spLocks noGrp="1"/>
          </p:cNvSpPr>
          <p:nvPr>
            <p:ph type="title" hasCustomPrompt="1"/>
          </p:nvPr>
        </p:nvSpPr>
        <p:spPr>
          <a:xfrm>
            <a:off x="838202" y="2"/>
            <a:ext cx="4570927" cy="6857999"/>
          </a:xfrm>
          <a:prstGeom prst="rect">
            <a:avLst/>
          </a:prstGeom>
        </p:spPr>
        <p:txBody>
          <a:bodyPr anchor="ctr">
            <a:noAutofit/>
          </a:bodyPr>
          <a:lstStyle>
            <a:lvl1pPr>
              <a:defRPr sz="2400"/>
            </a:lvl1pPr>
          </a:lstStyle>
          <a:p>
            <a:r>
              <a:rPr lang="en-AU" noProof="0"/>
              <a:t>Add text</a:t>
            </a:r>
          </a:p>
        </p:txBody>
      </p:sp>
      <p:pic>
        <p:nvPicPr>
          <p:cNvPr id="3" name="Afbeelding 2">
            <a:extLst>
              <a:ext uri="{FF2B5EF4-FFF2-40B4-BE49-F238E27FC236}">
                <a16:creationId xmlns:a16="http://schemas.microsoft.com/office/drawing/2014/main" id="{F647583E-CE24-6B47-8E0A-F3E871F4A7E6}"/>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1414997" y="253780"/>
            <a:ext cx="526537" cy="294861"/>
          </a:xfrm>
          <a:prstGeom prst="rect">
            <a:avLst/>
          </a:prstGeom>
        </p:spPr>
      </p:pic>
    </p:spTree>
    <p:extLst>
      <p:ext uri="{BB962C8B-B14F-4D97-AF65-F5344CB8AC3E}">
        <p14:creationId xmlns:p14="http://schemas.microsoft.com/office/powerpoint/2010/main" val="1572596987"/>
      </p:ext>
    </p:extLst>
  </p:cSld>
  <p:clrMapOvr>
    <a:masterClrMapping/>
  </p:clrMapOvr>
  <p:hf sldNum="0" hdr="0" ftr="0" dt="0"/>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Text left + image - ligh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41F63CA-0C37-2B49-8EE8-43248E46A290}"/>
              </a:ext>
            </a:extLst>
          </p:cNvPr>
          <p:cNvSpPr>
            <a:spLocks noGrp="1"/>
          </p:cNvSpPr>
          <p:nvPr>
            <p:ph type="title" hasCustomPrompt="1"/>
          </p:nvPr>
        </p:nvSpPr>
        <p:spPr>
          <a:xfrm>
            <a:off x="838202" y="2"/>
            <a:ext cx="4570927" cy="6857999"/>
          </a:xfrm>
          <a:prstGeom prst="rect">
            <a:avLst/>
          </a:prstGeom>
        </p:spPr>
        <p:txBody>
          <a:bodyPr anchor="ctr">
            <a:noAutofit/>
          </a:bodyPr>
          <a:lstStyle>
            <a:lvl1pPr>
              <a:defRPr sz="2400">
                <a:solidFill>
                  <a:schemeClr val="bg1"/>
                </a:solidFill>
              </a:defRPr>
            </a:lvl1pPr>
          </a:lstStyle>
          <a:p>
            <a:r>
              <a:rPr lang="en-AU" noProof="0"/>
              <a:t>Add text</a:t>
            </a:r>
          </a:p>
        </p:txBody>
      </p:sp>
      <p:pic>
        <p:nvPicPr>
          <p:cNvPr id="4" name="Afbeelding 3">
            <a:extLst>
              <a:ext uri="{FF2B5EF4-FFF2-40B4-BE49-F238E27FC236}">
                <a16:creationId xmlns:a16="http://schemas.microsoft.com/office/drawing/2014/main" id="{42CE6829-6F49-0247-B73C-EF94B622833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414996" y="253780"/>
            <a:ext cx="526539" cy="294861"/>
          </a:xfrm>
          <a:prstGeom prst="rect">
            <a:avLst/>
          </a:prstGeom>
        </p:spPr>
      </p:pic>
    </p:spTree>
    <p:extLst>
      <p:ext uri="{BB962C8B-B14F-4D97-AF65-F5344CB8AC3E}">
        <p14:creationId xmlns:p14="http://schemas.microsoft.com/office/powerpoint/2010/main" val="1935612770"/>
      </p:ext>
    </p:extLst>
  </p:cSld>
  <p:clrMapOvr>
    <a:masterClrMapping/>
  </p:clrMapOvr>
  <p:hf sldNum="0" hdr="0" ftr="0" dt="0"/>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Text right + image - dark">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41F63CA-0C37-2B49-8EE8-43248E46A290}"/>
              </a:ext>
            </a:extLst>
          </p:cNvPr>
          <p:cNvSpPr>
            <a:spLocks noGrp="1"/>
          </p:cNvSpPr>
          <p:nvPr>
            <p:ph type="title" hasCustomPrompt="1"/>
          </p:nvPr>
        </p:nvSpPr>
        <p:spPr>
          <a:xfrm>
            <a:off x="6096000" y="0"/>
            <a:ext cx="5188085" cy="6858000"/>
          </a:xfrm>
          <a:prstGeom prst="rect">
            <a:avLst/>
          </a:prstGeom>
        </p:spPr>
        <p:txBody>
          <a:bodyPr lIns="0" tIns="0" rIns="0" bIns="0" anchor="ctr">
            <a:noAutofit/>
          </a:bodyPr>
          <a:lstStyle>
            <a:lvl1pPr>
              <a:defRPr sz="2400"/>
            </a:lvl1pPr>
          </a:lstStyle>
          <a:p>
            <a:r>
              <a:rPr lang="en-AU" noProof="0"/>
              <a:t>Add text</a:t>
            </a:r>
          </a:p>
        </p:txBody>
      </p:sp>
      <p:pic>
        <p:nvPicPr>
          <p:cNvPr id="3" name="Afbeelding 2">
            <a:extLst>
              <a:ext uri="{FF2B5EF4-FFF2-40B4-BE49-F238E27FC236}">
                <a16:creationId xmlns:a16="http://schemas.microsoft.com/office/drawing/2014/main" id="{EB21BAD6-C48A-ED48-814A-6E6CF028B301}"/>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1414997" y="253780"/>
            <a:ext cx="526537" cy="294861"/>
          </a:xfrm>
          <a:prstGeom prst="rect">
            <a:avLst/>
          </a:prstGeom>
        </p:spPr>
      </p:pic>
    </p:spTree>
    <p:extLst>
      <p:ext uri="{BB962C8B-B14F-4D97-AF65-F5344CB8AC3E}">
        <p14:creationId xmlns:p14="http://schemas.microsoft.com/office/powerpoint/2010/main" val="877202680"/>
      </p:ext>
    </p:extLst>
  </p:cSld>
  <p:clrMapOvr>
    <a:masterClrMapping/>
  </p:clrMapOvr>
  <p:hf sldNum="0" hdr="0" ftr="0" dt="0"/>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Text right + image - ligh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41F63CA-0C37-2B49-8EE8-43248E46A290}"/>
              </a:ext>
            </a:extLst>
          </p:cNvPr>
          <p:cNvSpPr>
            <a:spLocks noGrp="1"/>
          </p:cNvSpPr>
          <p:nvPr>
            <p:ph type="title" hasCustomPrompt="1"/>
          </p:nvPr>
        </p:nvSpPr>
        <p:spPr>
          <a:xfrm>
            <a:off x="6096000" y="0"/>
            <a:ext cx="5188085" cy="6858000"/>
          </a:xfrm>
          <a:prstGeom prst="rect">
            <a:avLst/>
          </a:prstGeom>
        </p:spPr>
        <p:txBody>
          <a:bodyPr lIns="0" tIns="0" rIns="0" bIns="0" anchor="ctr">
            <a:noAutofit/>
          </a:bodyPr>
          <a:lstStyle>
            <a:lvl1pPr>
              <a:defRPr sz="2400">
                <a:solidFill>
                  <a:schemeClr val="bg1"/>
                </a:solidFill>
              </a:defRPr>
            </a:lvl1pPr>
          </a:lstStyle>
          <a:p>
            <a:r>
              <a:rPr lang="en-AU" noProof="0"/>
              <a:t>Add text</a:t>
            </a:r>
          </a:p>
        </p:txBody>
      </p:sp>
      <p:pic>
        <p:nvPicPr>
          <p:cNvPr id="4" name="Afbeelding 3">
            <a:extLst>
              <a:ext uri="{FF2B5EF4-FFF2-40B4-BE49-F238E27FC236}">
                <a16:creationId xmlns:a16="http://schemas.microsoft.com/office/drawing/2014/main" id="{83752699-D364-D244-BC99-3FF106B56CF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414996" y="253780"/>
            <a:ext cx="526539" cy="294861"/>
          </a:xfrm>
          <a:prstGeom prst="rect">
            <a:avLst/>
          </a:prstGeom>
        </p:spPr>
      </p:pic>
    </p:spTree>
    <p:extLst>
      <p:ext uri="{BB962C8B-B14F-4D97-AF65-F5344CB8AC3E}">
        <p14:creationId xmlns:p14="http://schemas.microsoft.com/office/powerpoint/2010/main" val="2822288382"/>
      </p:ext>
    </p:extLst>
  </p:cSld>
  <p:clrMapOvr>
    <a:masterClrMapping/>
  </p:clrMapOvr>
  <p:hf sldNum="0" hdr="0" ftr="0" dt="0"/>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Text left + leap - dark">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41F63CA-0C37-2B49-8EE8-43248E46A290}"/>
              </a:ext>
            </a:extLst>
          </p:cNvPr>
          <p:cNvSpPr>
            <a:spLocks noGrp="1"/>
          </p:cNvSpPr>
          <p:nvPr>
            <p:ph type="title" hasCustomPrompt="1"/>
          </p:nvPr>
        </p:nvSpPr>
        <p:spPr>
          <a:xfrm>
            <a:off x="838202" y="0"/>
            <a:ext cx="5758543" cy="6858000"/>
          </a:xfrm>
          <a:prstGeom prst="rect">
            <a:avLst/>
          </a:prstGeom>
        </p:spPr>
        <p:txBody>
          <a:bodyPr lIns="0" tIns="0" rIns="0" bIns="0" anchor="ctr">
            <a:noAutofit/>
          </a:bodyPr>
          <a:lstStyle>
            <a:lvl1pPr>
              <a:defRPr sz="2400"/>
            </a:lvl1pPr>
          </a:lstStyle>
          <a:p>
            <a:r>
              <a:rPr lang="en-AU" noProof="0"/>
              <a:t>Add text</a:t>
            </a:r>
          </a:p>
        </p:txBody>
      </p:sp>
      <p:pic>
        <p:nvPicPr>
          <p:cNvPr id="3" name="Afbeelding 2">
            <a:extLst>
              <a:ext uri="{FF2B5EF4-FFF2-40B4-BE49-F238E27FC236}">
                <a16:creationId xmlns:a16="http://schemas.microsoft.com/office/drawing/2014/main" id="{EB21BAD6-C48A-ED48-814A-6E6CF028B301}"/>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1414997" y="253780"/>
            <a:ext cx="526537" cy="294861"/>
          </a:xfrm>
          <a:prstGeom prst="rect">
            <a:avLst/>
          </a:prstGeom>
        </p:spPr>
      </p:pic>
    </p:spTree>
    <p:extLst>
      <p:ext uri="{BB962C8B-B14F-4D97-AF65-F5344CB8AC3E}">
        <p14:creationId xmlns:p14="http://schemas.microsoft.com/office/powerpoint/2010/main" val="3140257103"/>
      </p:ext>
    </p:extLst>
  </p:cSld>
  <p:clrMapOvr>
    <a:masterClrMapping/>
  </p:clrMapOvr>
  <p:hf sldNum="0" hdr="0" ftr="0" dt="0"/>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Text right + leap - dark">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41F63CA-0C37-2B49-8EE8-43248E46A290}"/>
              </a:ext>
            </a:extLst>
          </p:cNvPr>
          <p:cNvSpPr>
            <a:spLocks noGrp="1"/>
          </p:cNvSpPr>
          <p:nvPr>
            <p:ph type="title" hasCustomPrompt="1"/>
          </p:nvPr>
        </p:nvSpPr>
        <p:spPr>
          <a:xfrm>
            <a:off x="6096000" y="0"/>
            <a:ext cx="5188085" cy="6858000"/>
          </a:xfrm>
          <a:prstGeom prst="rect">
            <a:avLst/>
          </a:prstGeom>
        </p:spPr>
        <p:txBody>
          <a:bodyPr lIns="0" tIns="0" rIns="0" bIns="0" anchor="ctr">
            <a:noAutofit/>
          </a:bodyPr>
          <a:lstStyle>
            <a:lvl1pPr>
              <a:defRPr sz="2400"/>
            </a:lvl1pPr>
          </a:lstStyle>
          <a:p>
            <a:r>
              <a:rPr lang="en-AU" noProof="0"/>
              <a:t>Add text</a:t>
            </a:r>
          </a:p>
        </p:txBody>
      </p:sp>
      <p:pic>
        <p:nvPicPr>
          <p:cNvPr id="3" name="Afbeelding 2">
            <a:extLst>
              <a:ext uri="{FF2B5EF4-FFF2-40B4-BE49-F238E27FC236}">
                <a16:creationId xmlns:a16="http://schemas.microsoft.com/office/drawing/2014/main" id="{EB21BAD6-C48A-ED48-814A-6E6CF028B301}"/>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1414997" y="253780"/>
            <a:ext cx="526537" cy="294861"/>
          </a:xfrm>
          <a:prstGeom prst="rect">
            <a:avLst/>
          </a:prstGeom>
        </p:spPr>
      </p:pic>
    </p:spTree>
    <p:extLst>
      <p:ext uri="{BB962C8B-B14F-4D97-AF65-F5344CB8AC3E}">
        <p14:creationId xmlns:p14="http://schemas.microsoft.com/office/powerpoint/2010/main" val="4137899085"/>
      </p:ext>
    </p:extLst>
  </p:cSld>
  <p:clrMapOvr>
    <a:masterClrMapping/>
  </p:clrMapOvr>
  <p:hf sldNum="0" hdr="0" ftr="0" dt="0"/>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Text left + leap - ligh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41F63CA-0C37-2B49-8EE8-43248E46A290}"/>
              </a:ext>
            </a:extLst>
          </p:cNvPr>
          <p:cNvSpPr>
            <a:spLocks noGrp="1"/>
          </p:cNvSpPr>
          <p:nvPr>
            <p:ph type="title" hasCustomPrompt="1"/>
          </p:nvPr>
        </p:nvSpPr>
        <p:spPr>
          <a:xfrm>
            <a:off x="838202" y="0"/>
            <a:ext cx="5758543" cy="6858000"/>
          </a:xfrm>
          <a:prstGeom prst="rect">
            <a:avLst/>
          </a:prstGeom>
        </p:spPr>
        <p:txBody>
          <a:bodyPr lIns="0" tIns="0" rIns="0" bIns="0" anchor="ctr">
            <a:noAutofit/>
          </a:bodyPr>
          <a:lstStyle>
            <a:lvl1pPr>
              <a:defRPr sz="2400"/>
            </a:lvl1pPr>
          </a:lstStyle>
          <a:p>
            <a:r>
              <a:rPr lang="en-AU" noProof="0"/>
              <a:t>Add text</a:t>
            </a:r>
          </a:p>
        </p:txBody>
      </p:sp>
      <p:pic>
        <p:nvPicPr>
          <p:cNvPr id="3" name="Afbeelding 2">
            <a:extLst>
              <a:ext uri="{FF2B5EF4-FFF2-40B4-BE49-F238E27FC236}">
                <a16:creationId xmlns:a16="http://schemas.microsoft.com/office/drawing/2014/main" id="{EB21BAD6-C48A-ED48-814A-6E6CF028B301}"/>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1414997" y="253780"/>
            <a:ext cx="526537" cy="294861"/>
          </a:xfrm>
          <a:prstGeom prst="rect">
            <a:avLst/>
          </a:prstGeom>
        </p:spPr>
      </p:pic>
      <p:pic>
        <p:nvPicPr>
          <p:cNvPr id="4" name="Afbeelding 3">
            <a:extLst>
              <a:ext uri="{FF2B5EF4-FFF2-40B4-BE49-F238E27FC236}">
                <a16:creationId xmlns:a16="http://schemas.microsoft.com/office/drawing/2014/main" id="{A0231B2C-C151-0341-AEA1-AD4F82F7EA3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414996" y="253780"/>
            <a:ext cx="526539" cy="294861"/>
          </a:xfrm>
          <a:prstGeom prst="rect">
            <a:avLst/>
          </a:prstGeom>
        </p:spPr>
      </p:pic>
    </p:spTree>
    <p:extLst>
      <p:ext uri="{BB962C8B-B14F-4D97-AF65-F5344CB8AC3E}">
        <p14:creationId xmlns:p14="http://schemas.microsoft.com/office/powerpoint/2010/main" val="414273107"/>
      </p:ext>
    </p:extLst>
  </p:cSld>
  <p:clrMapOvr>
    <a:masterClrMapping/>
  </p:clrMapOvr>
  <p:hf sldNum="0" hdr="0" ftr="0" dt="0"/>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Text right + leap - ligh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41F63CA-0C37-2B49-8EE8-43248E46A290}"/>
              </a:ext>
            </a:extLst>
          </p:cNvPr>
          <p:cNvSpPr>
            <a:spLocks noGrp="1"/>
          </p:cNvSpPr>
          <p:nvPr>
            <p:ph type="title" hasCustomPrompt="1"/>
          </p:nvPr>
        </p:nvSpPr>
        <p:spPr>
          <a:xfrm>
            <a:off x="6096000" y="0"/>
            <a:ext cx="5188085" cy="6858000"/>
          </a:xfrm>
          <a:prstGeom prst="rect">
            <a:avLst/>
          </a:prstGeom>
        </p:spPr>
        <p:txBody>
          <a:bodyPr lIns="0" tIns="0" rIns="0" bIns="0" anchor="ctr">
            <a:noAutofit/>
          </a:bodyPr>
          <a:lstStyle>
            <a:lvl1pPr>
              <a:defRPr sz="2400"/>
            </a:lvl1pPr>
          </a:lstStyle>
          <a:p>
            <a:r>
              <a:rPr lang="en-AU" noProof="0"/>
              <a:t>Add text</a:t>
            </a:r>
          </a:p>
        </p:txBody>
      </p:sp>
      <p:pic>
        <p:nvPicPr>
          <p:cNvPr id="4" name="Afbeelding 3">
            <a:extLst>
              <a:ext uri="{FF2B5EF4-FFF2-40B4-BE49-F238E27FC236}">
                <a16:creationId xmlns:a16="http://schemas.microsoft.com/office/drawing/2014/main" id="{087420CF-B7D6-464D-8BCA-78C1B5F2067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414996" y="253780"/>
            <a:ext cx="526539" cy="294861"/>
          </a:xfrm>
          <a:prstGeom prst="rect">
            <a:avLst/>
          </a:prstGeom>
        </p:spPr>
      </p:pic>
    </p:spTree>
    <p:extLst>
      <p:ext uri="{BB962C8B-B14F-4D97-AF65-F5344CB8AC3E}">
        <p14:creationId xmlns:p14="http://schemas.microsoft.com/office/powerpoint/2010/main" val="3326663219"/>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3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4978400" cy="1231106"/>
          </a:xfrm>
          <a:noFill/>
        </p:spPr>
        <p:txBody>
          <a:bodyPr wrap="square" lIns="0" tIns="0" rIns="0" bIns="0" anchor="b" anchorCtr="0">
            <a:spAutoFit/>
          </a:bodyPr>
          <a:lstStyle>
            <a:lvl1pPr>
              <a:defRPr sz="4000" spc="-50" baseline="0">
                <a:solidFill>
                  <a:schemeClr val="bg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4978400" cy="246221"/>
          </a:xfrm>
          <a:noFill/>
        </p:spPr>
        <p:txBody>
          <a:bodyPr wrap="square" lIns="0" tIns="0" rIns="0" bIns="0">
            <a:spAutoFit/>
          </a:bodyPr>
          <a:lstStyle>
            <a:lvl1pPr marL="0" indent="0">
              <a:spcBef>
                <a:spcPts val="0"/>
              </a:spcBef>
              <a:buNone/>
              <a:defRPr sz="1600" spc="0" baseline="0">
                <a:solidFill>
                  <a:schemeClr val="bg1"/>
                </a:solidFill>
                <a:latin typeface="+mn-lt"/>
                <a:cs typeface="Segoe UI" panose="020B0502040204020203" pitchFamily="34" charset="0"/>
              </a:defRPr>
            </a:lvl1pPr>
          </a:lstStyle>
          <a:p>
            <a:pPr lvl="0"/>
            <a:r>
              <a:rPr lang="en-US"/>
              <a:t>Speaker name or subtitle text</a:t>
            </a:r>
          </a:p>
        </p:txBody>
      </p:sp>
      <p:pic>
        <p:nvPicPr>
          <p:cNvPr id="4" name="MS logo white - EMF" descr="Microsoft logo white text version">
            <a:extLst>
              <a:ext uri="{FF2B5EF4-FFF2-40B4-BE49-F238E27FC236}">
                <a16:creationId xmlns:a16="http://schemas.microsoft.com/office/drawing/2014/main" id="{0BB37EE3-73AC-5546-F43B-FE5420C7D02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55813017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32">
          <p15:clr>
            <a:srgbClr val="5ACBF0"/>
          </p15:clr>
        </p15:guide>
        <p15:guide id="2" orient="horz" pos="2520">
          <p15:clr>
            <a:srgbClr val="5ACBF0"/>
          </p15:clr>
        </p15:guide>
        <p15:guide id="3" pos="6144">
          <p15:clr>
            <a:srgbClr val="5ACBF0"/>
          </p15:clr>
        </p15:guide>
        <p15:guide id="4" orient="horz" pos="2160">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Solutions - dark">
    <p:spTree>
      <p:nvGrpSpPr>
        <p:cNvPr id="1" name=""/>
        <p:cNvGrpSpPr/>
        <p:nvPr/>
      </p:nvGrpSpPr>
      <p:grpSpPr>
        <a:xfrm>
          <a:off x="0" y="0"/>
          <a:ext cx="0" cy="0"/>
          <a:chOff x="0" y="0"/>
          <a:chExt cx="0" cy="0"/>
        </a:xfrm>
      </p:grpSpPr>
      <p:sp>
        <p:nvSpPr>
          <p:cNvPr id="15" name="Rechthoek 14">
            <a:extLst>
              <a:ext uri="{FF2B5EF4-FFF2-40B4-BE49-F238E27FC236}">
                <a16:creationId xmlns:a16="http://schemas.microsoft.com/office/drawing/2014/main" id="{B11728F1-C587-D245-9C4B-05FF6302EE78}"/>
              </a:ext>
            </a:extLst>
          </p:cNvPr>
          <p:cNvSpPr/>
          <p:nvPr/>
        </p:nvSpPr>
        <p:spPr>
          <a:xfrm>
            <a:off x="8994024" y="661418"/>
            <a:ext cx="2548403" cy="5535167"/>
          </a:xfrm>
          <a:prstGeom prst="rect">
            <a:avLst/>
          </a:prstGeom>
          <a:solidFill>
            <a:schemeClr val="bg1"/>
          </a:solidFill>
          <a:ln>
            <a:noFill/>
          </a:ln>
          <a:effectLst>
            <a:outerShdw blurRad="152400" algn="ctr" rotWithShape="0">
              <a:prstClr val="black">
                <a:alpha val="3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Rechthoek 13">
            <a:extLst>
              <a:ext uri="{FF2B5EF4-FFF2-40B4-BE49-F238E27FC236}">
                <a16:creationId xmlns:a16="http://schemas.microsoft.com/office/drawing/2014/main" id="{ED78224C-A808-3C4F-B362-F8902C11DEB5}"/>
              </a:ext>
            </a:extLst>
          </p:cNvPr>
          <p:cNvSpPr/>
          <p:nvPr/>
        </p:nvSpPr>
        <p:spPr>
          <a:xfrm>
            <a:off x="6189889" y="661418"/>
            <a:ext cx="2548403" cy="5535167"/>
          </a:xfrm>
          <a:prstGeom prst="rect">
            <a:avLst/>
          </a:prstGeom>
          <a:solidFill>
            <a:schemeClr val="bg1"/>
          </a:solidFill>
          <a:ln>
            <a:noFill/>
          </a:ln>
          <a:effectLst>
            <a:outerShdw blurRad="152400" algn="ctr" rotWithShape="0">
              <a:prstClr val="black">
                <a:alpha val="3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Rechthoek 11">
            <a:extLst>
              <a:ext uri="{FF2B5EF4-FFF2-40B4-BE49-F238E27FC236}">
                <a16:creationId xmlns:a16="http://schemas.microsoft.com/office/drawing/2014/main" id="{044BED94-4B04-7B4A-8053-7B9D97D1D160}"/>
              </a:ext>
            </a:extLst>
          </p:cNvPr>
          <p:cNvSpPr/>
          <p:nvPr/>
        </p:nvSpPr>
        <p:spPr>
          <a:xfrm>
            <a:off x="3441432" y="661418"/>
            <a:ext cx="2548403" cy="5535167"/>
          </a:xfrm>
          <a:prstGeom prst="rect">
            <a:avLst/>
          </a:prstGeom>
          <a:solidFill>
            <a:schemeClr val="bg1"/>
          </a:solidFill>
          <a:ln>
            <a:noFill/>
          </a:ln>
          <a:effectLst>
            <a:outerShdw blurRad="152400" algn="ctr" rotWithShape="0">
              <a:prstClr val="black">
                <a:alpha val="3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itel 10">
            <a:extLst>
              <a:ext uri="{FF2B5EF4-FFF2-40B4-BE49-F238E27FC236}">
                <a16:creationId xmlns:a16="http://schemas.microsoft.com/office/drawing/2014/main" id="{2FBCB5D8-EBA7-3449-83FC-6430256340DE}"/>
              </a:ext>
            </a:extLst>
          </p:cNvPr>
          <p:cNvSpPr>
            <a:spLocks noGrp="1"/>
          </p:cNvSpPr>
          <p:nvPr>
            <p:ph type="title" hasCustomPrompt="1"/>
          </p:nvPr>
        </p:nvSpPr>
        <p:spPr>
          <a:xfrm>
            <a:off x="933798" y="661418"/>
            <a:ext cx="1977735" cy="1166876"/>
          </a:xfrm>
          <a:prstGeom prst="rect">
            <a:avLst/>
          </a:prstGeom>
        </p:spPr>
        <p:txBody>
          <a:bodyPr lIns="0" tIns="0" rIns="0" bIns="0">
            <a:noAutofit/>
          </a:bodyPr>
          <a:lstStyle>
            <a:lvl1pPr>
              <a:defRPr sz="2400" b="1">
                <a:solidFill>
                  <a:schemeClr val="bg1"/>
                </a:solidFill>
              </a:defRPr>
            </a:lvl1pPr>
          </a:lstStyle>
          <a:p>
            <a:r>
              <a:rPr lang="en-AU" noProof="0"/>
              <a:t>Add title</a:t>
            </a:r>
          </a:p>
        </p:txBody>
      </p:sp>
      <p:sp>
        <p:nvSpPr>
          <p:cNvPr id="28" name="Tijdelijke aanduiding voor tekst 12">
            <a:extLst>
              <a:ext uri="{FF2B5EF4-FFF2-40B4-BE49-F238E27FC236}">
                <a16:creationId xmlns:a16="http://schemas.microsoft.com/office/drawing/2014/main" id="{A6B06022-3F06-944B-AA47-1BBA5AED1982}"/>
              </a:ext>
            </a:extLst>
          </p:cNvPr>
          <p:cNvSpPr>
            <a:spLocks noGrp="1"/>
          </p:cNvSpPr>
          <p:nvPr>
            <p:ph type="body" sz="quarter" idx="17" hasCustomPrompt="1"/>
          </p:nvPr>
        </p:nvSpPr>
        <p:spPr>
          <a:xfrm>
            <a:off x="933798" y="2085975"/>
            <a:ext cx="1977735" cy="1166876"/>
          </a:xfrm>
        </p:spPr>
        <p:txBody>
          <a:bodyPr>
            <a:noAutofit/>
          </a:bodyPr>
          <a:lstStyle>
            <a:lvl1pPr>
              <a:lnSpc>
                <a:spcPts val="1840"/>
              </a:lnSpc>
              <a:defRPr sz="1200">
                <a:solidFill>
                  <a:schemeClr val="bg1"/>
                </a:solidFill>
              </a:defRPr>
            </a:lvl1pPr>
            <a:lvl2pPr>
              <a:lnSpc>
                <a:spcPts val="1840"/>
              </a:lnSpc>
              <a:defRPr sz="1200">
                <a:solidFill>
                  <a:schemeClr val="bg1"/>
                </a:solidFill>
              </a:defRPr>
            </a:lvl2pPr>
            <a:lvl3pPr>
              <a:lnSpc>
                <a:spcPts val="1840"/>
              </a:lnSpc>
              <a:defRPr sz="1200">
                <a:solidFill>
                  <a:schemeClr val="bg1"/>
                </a:solidFill>
              </a:defRPr>
            </a:lvl3pPr>
            <a:lvl4pPr>
              <a:lnSpc>
                <a:spcPts val="1840"/>
              </a:lnSpc>
              <a:defRPr sz="1200">
                <a:solidFill>
                  <a:schemeClr val="bg1"/>
                </a:solidFill>
              </a:defRPr>
            </a:lvl4pPr>
            <a:lvl5pPr>
              <a:lnSpc>
                <a:spcPts val="1840"/>
              </a:lnSpc>
              <a:defRPr sz="1200">
                <a:solidFill>
                  <a:schemeClr val="bg1"/>
                </a:solidFill>
              </a:defRPr>
            </a:lvl5pPr>
          </a:lstStyle>
          <a:p>
            <a:pPr lvl="0"/>
            <a:r>
              <a:rPr lang="en-AU" noProof="0"/>
              <a:t>Add description</a:t>
            </a:r>
          </a:p>
        </p:txBody>
      </p:sp>
      <p:pic>
        <p:nvPicPr>
          <p:cNvPr id="4" name="Afbeelding 3">
            <a:extLst>
              <a:ext uri="{FF2B5EF4-FFF2-40B4-BE49-F238E27FC236}">
                <a16:creationId xmlns:a16="http://schemas.microsoft.com/office/drawing/2014/main" id="{2616288C-B8BC-9A41-AE8B-3BB04C030CF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441432" y="1013793"/>
            <a:ext cx="2267451" cy="1437329"/>
          </a:xfrm>
          <a:prstGeom prst="rect">
            <a:avLst/>
          </a:prstGeom>
        </p:spPr>
      </p:pic>
      <p:pic>
        <p:nvPicPr>
          <p:cNvPr id="6" name="Afbeelding 5">
            <a:extLst>
              <a:ext uri="{FF2B5EF4-FFF2-40B4-BE49-F238E27FC236}">
                <a16:creationId xmlns:a16="http://schemas.microsoft.com/office/drawing/2014/main" id="{3B4BAC86-13F3-F64C-8387-2AA79711ECA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519737" y="661417"/>
            <a:ext cx="1854287" cy="1818279"/>
          </a:xfrm>
          <a:prstGeom prst="rect">
            <a:avLst/>
          </a:prstGeom>
        </p:spPr>
      </p:pic>
      <p:pic>
        <p:nvPicPr>
          <p:cNvPr id="8" name="Afbeelding 7">
            <a:extLst>
              <a:ext uri="{FF2B5EF4-FFF2-40B4-BE49-F238E27FC236}">
                <a16:creationId xmlns:a16="http://schemas.microsoft.com/office/drawing/2014/main" id="{38008B10-C3AC-B64B-8FF5-DF0548E9FE1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994025" y="1098142"/>
            <a:ext cx="2286825" cy="1381553"/>
          </a:xfrm>
          <a:prstGeom prst="rect">
            <a:avLst/>
          </a:prstGeom>
        </p:spPr>
      </p:pic>
      <p:sp>
        <p:nvSpPr>
          <p:cNvPr id="16" name="Tijdelijke aanduiding voor tekst 12">
            <a:extLst>
              <a:ext uri="{FF2B5EF4-FFF2-40B4-BE49-F238E27FC236}">
                <a16:creationId xmlns:a16="http://schemas.microsoft.com/office/drawing/2014/main" id="{7F26427E-D6CB-1845-9DF5-EAF906BAA611}"/>
              </a:ext>
            </a:extLst>
          </p:cNvPr>
          <p:cNvSpPr>
            <a:spLocks noGrp="1"/>
          </p:cNvSpPr>
          <p:nvPr>
            <p:ph type="body" sz="quarter" idx="11" hasCustomPrompt="1"/>
          </p:nvPr>
        </p:nvSpPr>
        <p:spPr>
          <a:xfrm>
            <a:off x="3685679" y="3429001"/>
            <a:ext cx="2053060" cy="2514600"/>
          </a:xfrm>
        </p:spPr>
        <p:txBody>
          <a:bodyPr>
            <a:noAutofit/>
          </a:bodyPr>
          <a:lstStyle>
            <a:lvl1pPr>
              <a:lnSpc>
                <a:spcPts val="1840"/>
              </a:lnSpc>
              <a:defRPr sz="1200">
                <a:solidFill>
                  <a:schemeClr val="tx1"/>
                </a:solidFill>
              </a:defRPr>
            </a:lvl1pPr>
            <a:lvl2pPr>
              <a:lnSpc>
                <a:spcPts val="1840"/>
              </a:lnSpc>
              <a:defRPr sz="1200">
                <a:solidFill>
                  <a:schemeClr val="tx1"/>
                </a:solidFill>
              </a:defRPr>
            </a:lvl2pPr>
            <a:lvl3pPr>
              <a:lnSpc>
                <a:spcPts val="1840"/>
              </a:lnSpc>
              <a:defRPr sz="1200">
                <a:solidFill>
                  <a:schemeClr val="tx1"/>
                </a:solidFill>
              </a:defRPr>
            </a:lvl3pPr>
            <a:lvl4pPr>
              <a:lnSpc>
                <a:spcPts val="1840"/>
              </a:lnSpc>
              <a:defRPr sz="1200">
                <a:solidFill>
                  <a:schemeClr val="tx1"/>
                </a:solidFill>
              </a:defRPr>
            </a:lvl4pPr>
            <a:lvl5pPr>
              <a:lnSpc>
                <a:spcPts val="1840"/>
              </a:lnSpc>
              <a:defRPr sz="1200">
                <a:solidFill>
                  <a:schemeClr val="tx1"/>
                </a:solidFill>
              </a:defRPr>
            </a:lvl5pPr>
          </a:lstStyle>
          <a:p>
            <a:pPr lvl="0"/>
            <a:r>
              <a:rPr lang="en-AU" noProof="0"/>
              <a:t>Add text</a:t>
            </a:r>
          </a:p>
        </p:txBody>
      </p:sp>
      <p:sp>
        <p:nvSpPr>
          <p:cNvPr id="17" name="Tijdelijke aanduiding voor tekst 12">
            <a:extLst>
              <a:ext uri="{FF2B5EF4-FFF2-40B4-BE49-F238E27FC236}">
                <a16:creationId xmlns:a16="http://schemas.microsoft.com/office/drawing/2014/main" id="{E6747553-8A58-234A-AC06-6A6D40C0F43F}"/>
              </a:ext>
            </a:extLst>
          </p:cNvPr>
          <p:cNvSpPr>
            <a:spLocks noGrp="1"/>
          </p:cNvSpPr>
          <p:nvPr>
            <p:ph type="body" sz="quarter" idx="12" hasCustomPrompt="1"/>
          </p:nvPr>
        </p:nvSpPr>
        <p:spPr>
          <a:xfrm>
            <a:off x="6437561" y="3429000"/>
            <a:ext cx="2053060" cy="2514600"/>
          </a:xfrm>
        </p:spPr>
        <p:txBody>
          <a:bodyPr>
            <a:noAutofit/>
          </a:bodyPr>
          <a:lstStyle>
            <a:lvl1pPr>
              <a:lnSpc>
                <a:spcPts val="1840"/>
              </a:lnSpc>
              <a:defRPr sz="1200">
                <a:solidFill>
                  <a:schemeClr val="tx1"/>
                </a:solidFill>
              </a:defRPr>
            </a:lvl1pPr>
            <a:lvl2pPr>
              <a:lnSpc>
                <a:spcPts val="1840"/>
              </a:lnSpc>
              <a:defRPr sz="1200">
                <a:solidFill>
                  <a:schemeClr val="tx1"/>
                </a:solidFill>
              </a:defRPr>
            </a:lvl2pPr>
            <a:lvl3pPr>
              <a:lnSpc>
                <a:spcPts val="1840"/>
              </a:lnSpc>
              <a:defRPr sz="1200">
                <a:solidFill>
                  <a:schemeClr val="tx1"/>
                </a:solidFill>
              </a:defRPr>
            </a:lvl3pPr>
            <a:lvl4pPr>
              <a:lnSpc>
                <a:spcPts val="1840"/>
              </a:lnSpc>
              <a:defRPr sz="1200">
                <a:solidFill>
                  <a:schemeClr val="tx1"/>
                </a:solidFill>
              </a:defRPr>
            </a:lvl4pPr>
            <a:lvl5pPr>
              <a:lnSpc>
                <a:spcPts val="1840"/>
              </a:lnSpc>
              <a:defRPr sz="1200">
                <a:solidFill>
                  <a:schemeClr val="tx1"/>
                </a:solidFill>
              </a:defRPr>
            </a:lvl5pPr>
          </a:lstStyle>
          <a:p>
            <a:pPr lvl="0"/>
            <a:r>
              <a:rPr lang="en-AU" noProof="0"/>
              <a:t>Add text</a:t>
            </a:r>
          </a:p>
        </p:txBody>
      </p:sp>
      <p:sp>
        <p:nvSpPr>
          <p:cNvPr id="19" name="Tijdelijke aanduiding voor tekst 12">
            <a:extLst>
              <a:ext uri="{FF2B5EF4-FFF2-40B4-BE49-F238E27FC236}">
                <a16:creationId xmlns:a16="http://schemas.microsoft.com/office/drawing/2014/main" id="{AF7262F6-79F8-FD4B-83AA-8BAB8625E0E8}"/>
              </a:ext>
            </a:extLst>
          </p:cNvPr>
          <p:cNvSpPr>
            <a:spLocks noGrp="1"/>
          </p:cNvSpPr>
          <p:nvPr>
            <p:ph type="body" sz="quarter" idx="13" hasCustomPrompt="1"/>
          </p:nvPr>
        </p:nvSpPr>
        <p:spPr>
          <a:xfrm>
            <a:off x="9228211" y="3428999"/>
            <a:ext cx="2053060" cy="2514600"/>
          </a:xfrm>
        </p:spPr>
        <p:txBody>
          <a:bodyPr>
            <a:noAutofit/>
          </a:bodyPr>
          <a:lstStyle>
            <a:lvl1pPr>
              <a:lnSpc>
                <a:spcPts val="1840"/>
              </a:lnSpc>
              <a:defRPr sz="1200">
                <a:solidFill>
                  <a:schemeClr val="tx1"/>
                </a:solidFill>
              </a:defRPr>
            </a:lvl1pPr>
            <a:lvl2pPr>
              <a:lnSpc>
                <a:spcPts val="1840"/>
              </a:lnSpc>
              <a:defRPr sz="1200">
                <a:solidFill>
                  <a:schemeClr val="tx1"/>
                </a:solidFill>
              </a:defRPr>
            </a:lvl2pPr>
            <a:lvl3pPr>
              <a:lnSpc>
                <a:spcPts val="1840"/>
              </a:lnSpc>
              <a:defRPr sz="1200">
                <a:solidFill>
                  <a:schemeClr val="tx1"/>
                </a:solidFill>
              </a:defRPr>
            </a:lvl3pPr>
            <a:lvl4pPr>
              <a:lnSpc>
                <a:spcPts val="1840"/>
              </a:lnSpc>
              <a:defRPr sz="1200">
                <a:solidFill>
                  <a:schemeClr val="tx1"/>
                </a:solidFill>
              </a:defRPr>
            </a:lvl4pPr>
            <a:lvl5pPr>
              <a:lnSpc>
                <a:spcPts val="1840"/>
              </a:lnSpc>
              <a:defRPr sz="1200">
                <a:solidFill>
                  <a:schemeClr val="tx1"/>
                </a:solidFill>
              </a:defRPr>
            </a:lvl5pPr>
          </a:lstStyle>
          <a:p>
            <a:pPr lvl="0"/>
            <a:r>
              <a:rPr lang="en-AU" noProof="0"/>
              <a:t>Add text</a:t>
            </a:r>
          </a:p>
        </p:txBody>
      </p:sp>
      <p:sp>
        <p:nvSpPr>
          <p:cNvPr id="20" name="Tijdelijke aanduiding voor tekst 2">
            <a:extLst>
              <a:ext uri="{FF2B5EF4-FFF2-40B4-BE49-F238E27FC236}">
                <a16:creationId xmlns:a16="http://schemas.microsoft.com/office/drawing/2014/main" id="{C898D97C-05FA-DA4C-9BE3-3D68A2D36849}"/>
              </a:ext>
            </a:extLst>
          </p:cNvPr>
          <p:cNvSpPr>
            <a:spLocks noGrp="1"/>
          </p:cNvSpPr>
          <p:nvPr>
            <p:ph type="body" sz="quarter" idx="14" hasCustomPrompt="1"/>
          </p:nvPr>
        </p:nvSpPr>
        <p:spPr>
          <a:xfrm>
            <a:off x="3686175" y="2417006"/>
            <a:ext cx="2052639" cy="807469"/>
          </a:xfrm>
        </p:spPr>
        <p:txBody>
          <a:bodyPr anchor="b">
            <a:noAutofit/>
          </a:bodyPr>
          <a:lstStyle>
            <a:lvl1pPr>
              <a:defRPr sz="1400" b="1" i="0">
                <a:solidFill>
                  <a:schemeClr val="tx1"/>
                </a:solidFill>
                <a:latin typeface="+mj-lt"/>
              </a:defRPr>
            </a:lvl1pPr>
          </a:lstStyle>
          <a:p>
            <a:pPr lvl="0"/>
            <a:r>
              <a:rPr lang="en-AU" noProof="0"/>
              <a:t>Add title</a:t>
            </a:r>
          </a:p>
        </p:txBody>
      </p:sp>
      <p:sp>
        <p:nvSpPr>
          <p:cNvPr id="21" name="Tijdelijke aanduiding voor tekst 2">
            <a:extLst>
              <a:ext uri="{FF2B5EF4-FFF2-40B4-BE49-F238E27FC236}">
                <a16:creationId xmlns:a16="http://schemas.microsoft.com/office/drawing/2014/main" id="{31024593-4C3D-9F42-9B3B-6C9742E1FC8F}"/>
              </a:ext>
            </a:extLst>
          </p:cNvPr>
          <p:cNvSpPr>
            <a:spLocks noGrp="1"/>
          </p:cNvSpPr>
          <p:nvPr>
            <p:ph type="body" sz="quarter" idx="15" hasCustomPrompt="1"/>
          </p:nvPr>
        </p:nvSpPr>
        <p:spPr>
          <a:xfrm>
            <a:off x="6445622" y="2412304"/>
            <a:ext cx="2052639" cy="807469"/>
          </a:xfrm>
        </p:spPr>
        <p:txBody>
          <a:bodyPr anchor="b">
            <a:noAutofit/>
          </a:bodyPr>
          <a:lstStyle>
            <a:lvl1pPr>
              <a:defRPr sz="1400" b="1" i="0">
                <a:solidFill>
                  <a:schemeClr val="tx1"/>
                </a:solidFill>
                <a:latin typeface="+mj-lt"/>
              </a:defRPr>
            </a:lvl1pPr>
          </a:lstStyle>
          <a:p>
            <a:pPr lvl="0"/>
            <a:r>
              <a:rPr lang="en-AU" noProof="0"/>
              <a:t>Add title</a:t>
            </a:r>
          </a:p>
        </p:txBody>
      </p:sp>
      <p:sp>
        <p:nvSpPr>
          <p:cNvPr id="27" name="Tijdelijke aanduiding voor tekst 2">
            <a:extLst>
              <a:ext uri="{FF2B5EF4-FFF2-40B4-BE49-F238E27FC236}">
                <a16:creationId xmlns:a16="http://schemas.microsoft.com/office/drawing/2014/main" id="{A49D5890-6AB5-894D-A007-DB09CA489A1D}"/>
              </a:ext>
            </a:extLst>
          </p:cNvPr>
          <p:cNvSpPr>
            <a:spLocks noGrp="1"/>
          </p:cNvSpPr>
          <p:nvPr>
            <p:ph type="body" sz="quarter" idx="18" hasCustomPrompt="1"/>
          </p:nvPr>
        </p:nvSpPr>
        <p:spPr>
          <a:xfrm>
            <a:off x="9228211" y="2412304"/>
            <a:ext cx="2052639" cy="807469"/>
          </a:xfrm>
        </p:spPr>
        <p:txBody>
          <a:bodyPr anchor="b">
            <a:noAutofit/>
          </a:bodyPr>
          <a:lstStyle>
            <a:lvl1pPr>
              <a:defRPr sz="1400" b="1" i="0">
                <a:solidFill>
                  <a:schemeClr val="tx1"/>
                </a:solidFill>
                <a:latin typeface="+mj-lt"/>
              </a:defRPr>
            </a:lvl1pPr>
          </a:lstStyle>
          <a:p>
            <a:pPr lvl="0"/>
            <a:r>
              <a:rPr lang="en-AU" noProof="0"/>
              <a:t>Add title</a:t>
            </a:r>
          </a:p>
        </p:txBody>
      </p:sp>
      <p:pic>
        <p:nvPicPr>
          <p:cNvPr id="22" name="Afbeelding 21">
            <a:extLst>
              <a:ext uri="{FF2B5EF4-FFF2-40B4-BE49-F238E27FC236}">
                <a16:creationId xmlns:a16="http://schemas.microsoft.com/office/drawing/2014/main" id="{C62C4BEF-609D-804F-AC69-F4B8A0DBF644}"/>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11414997" y="253780"/>
            <a:ext cx="526537" cy="294861"/>
          </a:xfrm>
          <a:prstGeom prst="rect">
            <a:avLst/>
          </a:prstGeom>
        </p:spPr>
      </p:pic>
    </p:spTree>
    <p:extLst>
      <p:ext uri="{BB962C8B-B14F-4D97-AF65-F5344CB8AC3E}">
        <p14:creationId xmlns:p14="http://schemas.microsoft.com/office/powerpoint/2010/main" val="1474658644"/>
      </p:ext>
    </p:extLst>
  </p:cSld>
  <p:clrMapOvr>
    <a:masterClrMapping/>
  </p:clrMapOvr>
  <p:hf sldNum="0" hdr="0" ftr="0" dt="0"/>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Solutions - half">
    <p:spTree>
      <p:nvGrpSpPr>
        <p:cNvPr id="1" name=""/>
        <p:cNvGrpSpPr/>
        <p:nvPr/>
      </p:nvGrpSpPr>
      <p:grpSpPr>
        <a:xfrm>
          <a:off x="0" y="0"/>
          <a:ext cx="0" cy="0"/>
          <a:chOff x="0" y="0"/>
          <a:chExt cx="0" cy="0"/>
        </a:xfrm>
      </p:grpSpPr>
      <p:sp>
        <p:nvSpPr>
          <p:cNvPr id="22" name="Rechthoek 21">
            <a:extLst>
              <a:ext uri="{FF2B5EF4-FFF2-40B4-BE49-F238E27FC236}">
                <a16:creationId xmlns:a16="http://schemas.microsoft.com/office/drawing/2014/main" id="{014B26E6-6F33-2C49-8E47-432F1A2B6D85}"/>
              </a:ext>
            </a:extLst>
          </p:cNvPr>
          <p:cNvSpPr/>
          <p:nvPr/>
        </p:nvSpPr>
        <p:spPr>
          <a:xfrm>
            <a:off x="0" y="0"/>
            <a:ext cx="12192000" cy="3429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Rechthoek 14">
            <a:extLst>
              <a:ext uri="{FF2B5EF4-FFF2-40B4-BE49-F238E27FC236}">
                <a16:creationId xmlns:a16="http://schemas.microsoft.com/office/drawing/2014/main" id="{B11728F1-C587-D245-9C4B-05FF6302EE78}"/>
              </a:ext>
            </a:extLst>
          </p:cNvPr>
          <p:cNvSpPr/>
          <p:nvPr/>
        </p:nvSpPr>
        <p:spPr>
          <a:xfrm>
            <a:off x="8994024" y="661418"/>
            <a:ext cx="2548403" cy="5535167"/>
          </a:xfrm>
          <a:prstGeom prst="rect">
            <a:avLst/>
          </a:prstGeom>
          <a:solidFill>
            <a:schemeClr val="bg1"/>
          </a:solidFill>
          <a:ln>
            <a:noFill/>
          </a:ln>
          <a:effectLst>
            <a:outerShdw blurRad="152400" algn="ctr" rotWithShape="0">
              <a:prstClr val="black">
                <a:alpha val="3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Rechthoek 13">
            <a:extLst>
              <a:ext uri="{FF2B5EF4-FFF2-40B4-BE49-F238E27FC236}">
                <a16:creationId xmlns:a16="http://schemas.microsoft.com/office/drawing/2014/main" id="{ED78224C-A808-3C4F-B362-F8902C11DEB5}"/>
              </a:ext>
            </a:extLst>
          </p:cNvPr>
          <p:cNvSpPr/>
          <p:nvPr/>
        </p:nvSpPr>
        <p:spPr>
          <a:xfrm>
            <a:off x="6189889" y="661418"/>
            <a:ext cx="2548403" cy="5535167"/>
          </a:xfrm>
          <a:prstGeom prst="rect">
            <a:avLst/>
          </a:prstGeom>
          <a:solidFill>
            <a:schemeClr val="bg1"/>
          </a:solidFill>
          <a:ln>
            <a:noFill/>
          </a:ln>
          <a:effectLst>
            <a:outerShdw blurRad="152400" algn="ctr" rotWithShape="0">
              <a:prstClr val="black">
                <a:alpha val="3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Rechthoek 11">
            <a:extLst>
              <a:ext uri="{FF2B5EF4-FFF2-40B4-BE49-F238E27FC236}">
                <a16:creationId xmlns:a16="http://schemas.microsoft.com/office/drawing/2014/main" id="{044BED94-4B04-7B4A-8053-7B9D97D1D160}"/>
              </a:ext>
            </a:extLst>
          </p:cNvPr>
          <p:cNvSpPr/>
          <p:nvPr/>
        </p:nvSpPr>
        <p:spPr>
          <a:xfrm>
            <a:off x="3441432" y="661418"/>
            <a:ext cx="2548403" cy="5535167"/>
          </a:xfrm>
          <a:prstGeom prst="rect">
            <a:avLst/>
          </a:prstGeom>
          <a:solidFill>
            <a:schemeClr val="bg1"/>
          </a:solidFill>
          <a:ln>
            <a:noFill/>
          </a:ln>
          <a:effectLst>
            <a:outerShdw blurRad="152400" algn="ctr" rotWithShape="0">
              <a:prstClr val="black">
                <a:alpha val="3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itel 10">
            <a:extLst>
              <a:ext uri="{FF2B5EF4-FFF2-40B4-BE49-F238E27FC236}">
                <a16:creationId xmlns:a16="http://schemas.microsoft.com/office/drawing/2014/main" id="{2FBCB5D8-EBA7-3449-83FC-6430256340DE}"/>
              </a:ext>
            </a:extLst>
          </p:cNvPr>
          <p:cNvSpPr>
            <a:spLocks noGrp="1"/>
          </p:cNvSpPr>
          <p:nvPr>
            <p:ph type="title" hasCustomPrompt="1"/>
          </p:nvPr>
        </p:nvSpPr>
        <p:spPr>
          <a:xfrm>
            <a:off x="933798" y="661418"/>
            <a:ext cx="1977735" cy="1166876"/>
          </a:xfrm>
          <a:prstGeom prst="rect">
            <a:avLst/>
          </a:prstGeom>
        </p:spPr>
        <p:txBody>
          <a:bodyPr lIns="0" tIns="0" rIns="0" bIns="0">
            <a:noAutofit/>
          </a:bodyPr>
          <a:lstStyle>
            <a:lvl1pPr>
              <a:defRPr sz="2400" b="1">
                <a:solidFill>
                  <a:schemeClr val="bg1"/>
                </a:solidFill>
              </a:defRPr>
            </a:lvl1pPr>
          </a:lstStyle>
          <a:p>
            <a:r>
              <a:rPr lang="en-AU" noProof="0"/>
              <a:t>Add title</a:t>
            </a:r>
          </a:p>
        </p:txBody>
      </p:sp>
      <p:sp>
        <p:nvSpPr>
          <p:cNvPr id="28" name="Tijdelijke aanduiding voor tekst 12">
            <a:extLst>
              <a:ext uri="{FF2B5EF4-FFF2-40B4-BE49-F238E27FC236}">
                <a16:creationId xmlns:a16="http://schemas.microsoft.com/office/drawing/2014/main" id="{A6B06022-3F06-944B-AA47-1BBA5AED1982}"/>
              </a:ext>
            </a:extLst>
          </p:cNvPr>
          <p:cNvSpPr>
            <a:spLocks noGrp="1"/>
          </p:cNvSpPr>
          <p:nvPr>
            <p:ph type="body" sz="quarter" idx="17" hasCustomPrompt="1"/>
          </p:nvPr>
        </p:nvSpPr>
        <p:spPr>
          <a:xfrm>
            <a:off x="933798" y="2085975"/>
            <a:ext cx="1977735" cy="1166876"/>
          </a:xfrm>
        </p:spPr>
        <p:txBody>
          <a:bodyPr>
            <a:noAutofit/>
          </a:bodyPr>
          <a:lstStyle>
            <a:lvl1pPr>
              <a:lnSpc>
                <a:spcPts val="1840"/>
              </a:lnSpc>
              <a:defRPr sz="1200">
                <a:solidFill>
                  <a:schemeClr val="bg1"/>
                </a:solidFill>
              </a:defRPr>
            </a:lvl1pPr>
            <a:lvl2pPr>
              <a:lnSpc>
                <a:spcPts val="1840"/>
              </a:lnSpc>
              <a:defRPr sz="1200">
                <a:solidFill>
                  <a:schemeClr val="bg1"/>
                </a:solidFill>
              </a:defRPr>
            </a:lvl2pPr>
            <a:lvl3pPr>
              <a:lnSpc>
                <a:spcPts val="1840"/>
              </a:lnSpc>
              <a:defRPr sz="1200">
                <a:solidFill>
                  <a:schemeClr val="bg1"/>
                </a:solidFill>
              </a:defRPr>
            </a:lvl3pPr>
            <a:lvl4pPr>
              <a:lnSpc>
                <a:spcPts val="1840"/>
              </a:lnSpc>
              <a:defRPr sz="1200">
                <a:solidFill>
                  <a:schemeClr val="bg1"/>
                </a:solidFill>
              </a:defRPr>
            </a:lvl4pPr>
            <a:lvl5pPr>
              <a:lnSpc>
                <a:spcPts val="1840"/>
              </a:lnSpc>
              <a:defRPr sz="1200">
                <a:solidFill>
                  <a:schemeClr val="bg1"/>
                </a:solidFill>
              </a:defRPr>
            </a:lvl5pPr>
          </a:lstStyle>
          <a:p>
            <a:pPr lvl="0"/>
            <a:r>
              <a:rPr lang="en-AU" noProof="0"/>
              <a:t>Add description</a:t>
            </a:r>
          </a:p>
        </p:txBody>
      </p:sp>
      <p:pic>
        <p:nvPicPr>
          <p:cNvPr id="4" name="Afbeelding 3">
            <a:extLst>
              <a:ext uri="{FF2B5EF4-FFF2-40B4-BE49-F238E27FC236}">
                <a16:creationId xmlns:a16="http://schemas.microsoft.com/office/drawing/2014/main" id="{2616288C-B8BC-9A41-AE8B-3BB04C030CF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441432" y="1013793"/>
            <a:ext cx="2267451" cy="1437329"/>
          </a:xfrm>
          <a:prstGeom prst="rect">
            <a:avLst/>
          </a:prstGeom>
        </p:spPr>
      </p:pic>
      <p:pic>
        <p:nvPicPr>
          <p:cNvPr id="6" name="Afbeelding 5">
            <a:extLst>
              <a:ext uri="{FF2B5EF4-FFF2-40B4-BE49-F238E27FC236}">
                <a16:creationId xmlns:a16="http://schemas.microsoft.com/office/drawing/2014/main" id="{3B4BAC86-13F3-F64C-8387-2AA79711ECA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519737" y="661417"/>
            <a:ext cx="1854287" cy="1818279"/>
          </a:xfrm>
          <a:prstGeom prst="rect">
            <a:avLst/>
          </a:prstGeom>
        </p:spPr>
      </p:pic>
      <p:pic>
        <p:nvPicPr>
          <p:cNvPr id="8" name="Afbeelding 7">
            <a:extLst>
              <a:ext uri="{FF2B5EF4-FFF2-40B4-BE49-F238E27FC236}">
                <a16:creationId xmlns:a16="http://schemas.microsoft.com/office/drawing/2014/main" id="{38008B10-C3AC-B64B-8FF5-DF0548E9FE1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994025" y="1098142"/>
            <a:ext cx="2286825" cy="1381553"/>
          </a:xfrm>
          <a:prstGeom prst="rect">
            <a:avLst/>
          </a:prstGeom>
        </p:spPr>
      </p:pic>
      <p:sp>
        <p:nvSpPr>
          <p:cNvPr id="16" name="Tijdelijke aanduiding voor tekst 12">
            <a:extLst>
              <a:ext uri="{FF2B5EF4-FFF2-40B4-BE49-F238E27FC236}">
                <a16:creationId xmlns:a16="http://schemas.microsoft.com/office/drawing/2014/main" id="{7F26427E-D6CB-1845-9DF5-EAF906BAA611}"/>
              </a:ext>
            </a:extLst>
          </p:cNvPr>
          <p:cNvSpPr>
            <a:spLocks noGrp="1"/>
          </p:cNvSpPr>
          <p:nvPr>
            <p:ph type="body" sz="quarter" idx="11" hasCustomPrompt="1"/>
          </p:nvPr>
        </p:nvSpPr>
        <p:spPr>
          <a:xfrm>
            <a:off x="3685679" y="3429001"/>
            <a:ext cx="2053060" cy="2514600"/>
          </a:xfrm>
        </p:spPr>
        <p:txBody>
          <a:bodyPr>
            <a:noAutofit/>
          </a:bodyPr>
          <a:lstStyle>
            <a:lvl1pPr>
              <a:lnSpc>
                <a:spcPts val="1840"/>
              </a:lnSpc>
              <a:defRPr sz="1200">
                <a:solidFill>
                  <a:schemeClr val="tx1"/>
                </a:solidFill>
              </a:defRPr>
            </a:lvl1pPr>
            <a:lvl2pPr>
              <a:lnSpc>
                <a:spcPts val="1840"/>
              </a:lnSpc>
              <a:defRPr sz="1200">
                <a:solidFill>
                  <a:schemeClr val="tx1"/>
                </a:solidFill>
              </a:defRPr>
            </a:lvl2pPr>
            <a:lvl3pPr>
              <a:lnSpc>
                <a:spcPts val="1840"/>
              </a:lnSpc>
              <a:defRPr sz="1200">
                <a:solidFill>
                  <a:schemeClr val="tx1"/>
                </a:solidFill>
              </a:defRPr>
            </a:lvl3pPr>
            <a:lvl4pPr>
              <a:lnSpc>
                <a:spcPts val="1840"/>
              </a:lnSpc>
              <a:defRPr sz="1200">
                <a:solidFill>
                  <a:schemeClr val="tx1"/>
                </a:solidFill>
              </a:defRPr>
            </a:lvl4pPr>
            <a:lvl5pPr>
              <a:lnSpc>
                <a:spcPts val="1840"/>
              </a:lnSpc>
              <a:defRPr sz="1200">
                <a:solidFill>
                  <a:schemeClr val="tx1"/>
                </a:solidFill>
              </a:defRPr>
            </a:lvl5pPr>
          </a:lstStyle>
          <a:p>
            <a:pPr lvl="0"/>
            <a:r>
              <a:rPr lang="en-AU" noProof="0"/>
              <a:t>Add text</a:t>
            </a:r>
          </a:p>
        </p:txBody>
      </p:sp>
      <p:sp>
        <p:nvSpPr>
          <p:cNvPr id="17" name="Tijdelijke aanduiding voor tekst 12">
            <a:extLst>
              <a:ext uri="{FF2B5EF4-FFF2-40B4-BE49-F238E27FC236}">
                <a16:creationId xmlns:a16="http://schemas.microsoft.com/office/drawing/2014/main" id="{E6747553-8A58-234A-AC06-6A6D40C0F43F}"/>
              </a:ext>
            </a:extLst>
          </p:cNvPr>
          <p:cNvSpPr>
            <a:spLocks noGrp="1"/>
          </p:cNvSpPr>
          <p:nvPr>
            <p:ph type="body" sz="quarter" idx="12" hasCustomPrompt="1"/>
          </p:nvPr>
        </p:nvSpPr>
        <p:spPr>
          <a:xfrm>
            <a:off x="6437561" y="3429000"/>
            <a:ext cx="2053060" cy="2514600"/>
          </a:xfrm>
        </p:spPr>
        <p:txBody>
          <a:bodyPr>
            <a:noAutofit/>
          </a:bodyPr>
          <a:lstStyle>
            <a:lvl1pPr>
              <a:lnSpc>
                <a:spcPts val="1840"/>
              </a:lnSpc>
              <a:defRPr sz="1200">
                <a:solidFill>
                  <a:schemeClr val="tx1"/>
                </a:solidFill>
              </a:defRPr>
            </a:lvl1pPr>
            <a:lvl2pPr>
              <a:lnSpc>
                <a:spcPts val="1840"/>
              </a:lnSpc>
              <a:defRPr sz="1200">
                <a:solidFill>
                  <a:schemeClr val="tx1"/>
                </a:solidFill>
              </a:defRPr>
            </a:lvl2pPr>
            <a:lvl3pPr>
              <a:lnSpc>
                <a:spcPts val="1840"/>
              </a:lnSpc>
              <a:defRPr sz="1200">
                <a:solidFill>
                  <a:schemeClr val="tx1"/>
                </a:solidFill>
              </a:defRPr>
            </a:lvl3pPr>
            <a:lvl4pPr>
              <a:lnSpc>
                <a:spcPts val="1840"/>
              </a:lnSpc>
              <a:defRPr sz="1200">
                <a:solidFill>
                  <a:schemeClr val="tx1"/>
                </a:solidFill>
              </a:defRPr>
            </a:lvl4pPr>
            <a:lvl5pPr>
              <a:lnSpc>
                <a:spcPts val="1840"/>
              </a:lnSpc>
              <a:defRPr sz="1200">
                <a:solidFill>
                  <a:schemeClr val="tx1"/>
                </a:solidFill>
              </a:defRPr>
            </a:lvl5pPr>
          </a:lstStyle>
          <a:p>
            <a:pPr lvl="0"/>
            <a:r>
              <a:rPr lang="en-AU" noProof="0"/>
              <a:t>Add text</a:t>
            </a:r>
          </a:p>
        </p:txBody>
      </p:sp>
      <p:sp>
        <p:nvSpPr>
          <p:cNvPr id="19" name="Tijdelijke aanduiding voor tekst 12">
            <a:extLst>
              <a:ext uri="{FF2B5EF4-FFF2-40B4-BE49-F238E27FC236}">
                <a16:creationId xmlns:a16="http://schemas.microsoft.com/office/drawing/2014/main" id="{AF7262F6-79F8-FD4B-83AA-8BAB8625E0E8}"/>
              </a:ext>
            </a:extLst>
          </p:cNvPr>
          <p:cNvSpPr>
            <a:spLocks noGrp="1"/>
          </p:cNvSpPr>
          <p:nvPr>
            <p:ph type="body" sz="quarter" idx="13" hasCustomPrompt="1"/>
          </p:nvPr>
        </p:nvSpPr>
        <p:spPr>
          <a:xfrm>
            <a:off x="9228211" y="3428999"/>
            <a:ext cx="2053060" cy="2514600"/>
          </a:xfrm>
        </p:spPr>
        <p:txBody>
          <a:bodyPr>
            <a:noAutofit/>
          </a:bodyPr>
          <a:lstStyle>
            <a:lvl1pPr>
              <a:lnSpc>
                <a:spcPts val="1840"/>
              </a:lnSpc>
              <a:defRPr sz="1200">
                <a:solidFill>
                  <a:schemeClr val="tx1"/>
                </a:solidFill>
              </a:defRPr>
            </a:lvl1pPr>
            <a:lvl2pPr>
              <a:lnSpc>
                <a:spcPts val="1840"/>
              </a:lnSpc>
              <a:defRPr sz="1200">
                <a:solidFill>
                  <a:schemeClr val="tx1"/>
                </a:solidFill>
              </a:defRPr>
            </a:lvl2pPr>
            <a:lvl3pPr>
              <a:lnSpc>
                <a:spcPts val="1840"/>
              </a:lnSpc>
              <a:defRPr sz="1200">
                <a:solidFill>
                  <a:schemeClr val="tx1"/>
                </a:solidFill>
              </a:defRPr>
            </a:lvl3pPr>
            <a:lvl4pPr>
              <a:lnSpc>
                <a:spcPts val="1840"/>
              </a:lnSpc>
              <a:defRPr sz="1200">
                <a:solidFill>
                  <a:schemeClr val="tx1"/>
                </a:solidFill>
              </a:defRPr>
            </a:lvl4pPr>
            <a:lvl5pPr>
              <a:lnSpc>
                <a:spcPts val="1840"/>
              </a:lnSpc>
              <a:defRPr sz="1200">
                <a:solidFill>
                  <a:schemeClr val="tx1"/>
                </a:solidFill>
              </a:defRPr>
            </a:lvl5pPr>
          </a:lstStyle>
          <a:p>
            <a:pPr lvl="0"/>
            <a:r>
              <a:rPr lang="en-AU" noProof="0"/>
              <a:t>Add text</a:t>
            </a:r>
          </a:p>
        </p:txBody>
      </p:sp>
      <p:sp>
        <p:nvSpPr>
          <p:cNvPr id="20" name="Tijdelijke aanduiding voor tekst 2">
            <a:extLst>
              <a:ext uri="{FF2B5EF4-FFF2-40B4-BE49-F238E27FC236}">
                <a16:creationId xmlns:a16="http://schemas.microsoft.com/office/drawing/2014/main" id="{C898D97C-05FA-DA4C-9BE3-3D68A2D36849}"/>
              </a:ext>
            </a:extLst>
          </p:cNvPr>
          <p:cNvSpPr>
            <a:spLocks noGrp="1"/>
          </p:cNvSpPr>
          <p:nvPr>
            <p:ph type="body" sz="quarter" idx="14" hasCustomPrompt="1"/>
          </p:nvPr>
        </p:nvSpPr>
        <p:spPr>
          <a:xfrm>
            <a:off x="3686175" y="2417006"/>
            <a:ext cx="2052639" cy="807469"/>
          </a:xfrm>
        </p:spPr>
        <p:txBody>
          <a:bodyPr anchor="b">
            <a:noAutofit/>
          </a:bodyPr>
          <a:lstStyle>
            <a:lvl1pPr>
              <a:defRPr sz="1400" b="1" i="0">
                <a:solidFill>
                  <a:schemeClr val="tx1"/>
                </a:solidFill>
                <a:latin typeface="+mj-lt"/>
              </a:defRPr>
            </a:lvl1pPr>
          </a:lstStyle>
          <a:p>
            <a:pPr lvl="0"/>
            <a:r>
              <a:rPr lang="en-AU" noProof="0"/>
              <a:t>Add title</a:t>
            </a:r>
          </a:p>
        </p:txBody>
      </p:sp>
      <p:sp>
        <p:nvSpPr>
          <p:cNvPr id="21" name="Tijdelijke aanduiding voor tekst 2">
            <a:extLst>
              <a:ext uri="{FF2B5EF4-FFF2-40B4-BE49-F238E27FC236}">
                <a16:creationId xmlns:a16="http://schemas.microsoft.com/office/drawing/2014/main" id="{31024593-4C3D-9F42-9B3B-6C9742E1FC8F}"/>
              </a:ext>
            </a:extLst>
          </p:cNvPr>
          <p:cNvSpPr>
            <a:spLocks noGrp="1"/>
          </p:cNvSpPr>
          <p:nvPr>
            <p:ph type="body" sz="quarter" idx="15" hasCustomPrompt="1"/>
          </p:nvPr>
        </p:nvSpPr>
        <p:spPr>
          <a:xfrm>
            <a:off x="6445622" y="2412304"/>
            <a:ext cx="2052639" cy="807469"/>
          </a:xfrm>
        </p:spPr>
        <p:txBody>
          <a:bodyPr anchor="b">
            <a:noAutofit/>
          </a:bodyPr>
          <a:lstStyle>
            <a:lvl1pPr>
              <a:defRPr sz="1400" b="1" i="0">
                <a:solidFill>
                  <a:schemeClr val="tx1"/>
                </a:solidFill>
                <a:latin typeface="+mj-lt"/>
              </a:defRPr>
            </a:lvl1pPr>
          </a:lstStyle>
          <a:p>
            <a:pPr lvl="0"/>
            <a:r>
              <a:rPr lang="en-AU" noProof="0"/>
              <a:t>Add title</a:t>
            </a:r>
          </a:p>
        </p:txBody>
      </p:sp>
      <p:sp>
        <p:nvSpPr>
          <p:cNvPr id="27" name="Tijdelijke aanduiding voor tekst 2">
            <a:extLst>
              <a:ext uri="{FF2B5EF4-FFF2-40B4-BE49-F238E27FC236}">
                <a16:creationId xmlns:a16="http://schemas.microsoft.com/office/drawing/2014/main" id="{A49D5890-6AB5-894D-A007-DB09CA489A1D}"/>
              </a:ext>
            </a:extLst>
          </p:cNvPr>
          <p:cNvSpPr>
            <a:spLocks noGrp="1"/>
          </p:cNvSpPr>
          <p:nvPr>
            <p:ph type="body" sz="quarter" idx="18" hasCustomPrompt="1"/>
          </p:nvPr>
        </p:nvSpPr>
        <p:spPr>
          <a:xfrm>
            <a:off x="9228211" y="2412304"/>
            <a:ext cx="2052639" cy="807469"/>
          </a:xfrm>
        </p:spPr>
        <p:txBody>
          <a:bodyPr anchor="b">
            <a:noAutofit/>
          </a:bodyPr>
          <a:lstStyle>
            <a:lvl1pPr>
              <a:defRPr sz="1400" b="1" i="0">
                <a:solidFill>
                  <a:schemeClr val="tx1"/>
                </a:solidFill>
                <a:latin typeface="+mj-lt"/>
              </a:defRPr>
            </a:lvl1pPr>
          </a:lstStyle>
          <a:p>
            <a:pPr lvl="0"/>
            <a:r>
              <a:rPr lang="en-AU" noProof="0"/>
              <a:t>Add title</a:t>
            </a:r>
          </a:p>
        </p:txBody>
      </p:sp>
      <p:pic>
        <p:nvPicPr>
          <p:cNvPr id="23" name="Afbeelding 22">
            <a:extLst>
              <a:ext uri="{FF2B5EF4-FFF2-40B4-BE49-F238E27FC236}">
                <a16:creationId xmlns:a16="http://schemas.microsoft.com/office/drawing/2014/main" id="{43271F3B-5DD7-CD43-A55B-C89AC74F81D2}"/>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11414997" y="253780"/>
            <a:ext cx="526537" cy="294861"/>
          </a:xfrm>
          <a:prstGeom prst="rect">
            <a:avLst/>
          </a:prstGeom>
        </p:spPr>
      </p:pic>
    </p:spTree>
    <p:extLst>
      <p:ext uri="{BB962C8B-B14F-4D97-AF65-F5344CB8AC3E}">
        <p14:creationId xmlns:p14="http://schemas.microsoft.com/office/powerpoint/2010/main" val="874120564"/>
      </p:ext>
    </p:extLst>
  </p:cSld>
  <p:clrMapOvr>
    <a:masterClrMapping/>
  </p:clrMapOvr>
  <p:hf sldNum="0" hdr="0" ftr="0" dt="0"/>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Solutions - light">
    <p:spTree>
      <p:nvGrpSpPr>
        <p:cNvPr id="1" name=""/>
        <p:cNvGrpSpPr/>
        <p:nvPr/>
      </p:nvGrpSpPr>
      <p:grpSpPr>
        <a:xfrm>
          <a:off x="0" y="0"/>
          <a:ext cx="0" cy="0"/>
          <a:chOff x="0" y="0"/>
          <a:chExt cx="0" cy="0"/>
        </a:xfrm>
      </p:grpSpPr>
      <p:sp>
        <p:nvSpPr>
          <p:cNvPr id="15" name="Rechthoek 14">
            <a:extLst>
              <a:ext uri="{FF2B5EF4-FFF2-40B4-BE49-F238E27FC236}">
                <a16:creationId xmlns:a16="http://schemas.microsoft.com/office/drawing/2014/main" id="{B11728F1-C587-D245-9C4B-05FF6302EE78}"/>
              </a:ext>
            </a:extLst>
          </p:cNvPr>
          <p:cNvSpPr/>
          <p:nvPr/>
        </p:nvSpPr>
        <p:spPr>
          <a:xfrm>
            <a:off x="8994024" y="661418"/>
            <a:ext cx="2548403" cy="5535167"/>
          </a:xfrm>
          <a:prstGeom prst="rect">
            <a:avLst/>
          </a:prstGeom>
          <a:solidFill>
            <a:schemeClr val="bg1"/>
          </a:solidFill>
          <a:ln>
            <a:noFill/>
          </a:ln>
          <a:effectLst>
            <a:outerShdw blurRad="152400" algn="ctr" rotWithShape="0">
              <a:prstClr val="black">
                <a:alpha val="3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Rechthoek 13">
            <a:extLst>
              <a:ext uri="{FF2B5EF4-FFF2-40B4-BE49-F238E27FC236}">
                <a16:creationId xmlns:a16="http://schemas.microsoft.com/office/drawing/2014/main" id="{ED78224C-A808-3C4F-B362-F8902C11DEB5}"/>
              </a:ext>
            </a:extLst>
          </p:cNvPr>
          <p:cNvSpPr/>
          <p:nvPr/>
        </p:nvSpPr>
        <p:spPr>
          <a:xfrm>
            <a:off x="6189889" y="661418"/>
            <a:ext cx="2548403" cy="5535167"/>
          </a:xfrm>
          <a:prstGeom prst="rect">
            <a:avLst/>
          </a:prstGeom>
          <a:solidFill>
            <a:schemeClr val="bg1"/>
          </a:solidFill>
          <a:ln>
            <a:noFill/>
          </a:ln>
          <a:effectLst>
            <a:outerShdw blurRad="152400" algn="ctr" rotWithShape="0">
              <a:prstClr val="black">
                <a:alpha val="3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Rechthoek 11">
            <a:extLst>
              <a:ext uri="{FF2B5EF4-FFF2-40B4-BE49-F238E27FC236}">
                <a16:creationId xmlns:a16="http://schemas.microsoft.com/office/drawing/2014/main" id="{044BED94-4B04-7B4A-8053-7B9D97D1D160}"/>
              </a:ext>
            </a:extLst>
          </p:cNvPr>
          <p:cNvSpPr/>
          <p:nvPr/>
        </p:nvSpPr>
        <p:spPr>
          <a:xfrm>
            <a:off x="3441432" y="661418"/>
            <a:ext cx="2548403" cy="5535167"/>
          </a:xfrm>
          <a:prstGeom prst="rect">
            <a:avLst/>
          </a:prstGeom>
          <a:solidFill>
            <a:schemeClr val="bg1"/>
          </a:solidFill>
          <a:ln>
            <a:noFill/>
          </a:ln>
          <a:effectLst>
            <a:outerShdw blurRad="152400" algn="ctr" rotWithShape="0">
              <a:prstClr val="black">
                <a:alpha val="3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itel 10">
            <a:extLst>
              <a:ext uri="{FF2B5EF4-FFF2-40B4-BE49-F238E27FC236}">
                <a16:creationId xmlns:a16="http://schemas.microsoft.com/office/drawing/2014/main" id="{2FBCB5D8-EBA7-3449-83FC-6430256340DE}"/>
              </a:ext>
            </a:extLst>
          </p:cNvPr>
          <p:cNvSpPr>
            <a:spLocks noGrp="1"/>
          </p:cNvSpPr>
          <p:nvPr>
            <p:ph type="title" hasCustomPrompt="1"/>
          </p:nvPr>
        </p:nvSpPr>
        <p:spPr>
          <a:xfrm>
            <a:off x="933798" y="661418"/>
            <a:ext cx="1977735" cy="1166876"/>
          </a:xfrm>
          <a:prstGeom prst="rect">
            <a:avLst/>
          </a:prstGeom>
        </p:spPr>
        <p:txBody>
          <a:bodyPr lIns="0" tIns="0" rIns="0" bIns="0">
            <a:noAutofit/>
          </a:bodyPr>
          <a:lstStyle>
            <a:lvl1pPr>
              <a:defRPr sz="2400" b="1">
                <a:solidFill>
                  <a:schemeClr val="tx1"/>
                </a:solidFill>
              </a:defRPr>
            </a:lvl1pPr>
          </a:lstStyle>
          <a:p>
            <a:r>
              <a:rPr lang="en-AU" noProof="0"/>
              <a:t>Add title</a:t>
            </a:r>
          </a:p>
        </p:txBody>
      </p:sp>
      <p:sp>
        <p:nvSpPr>
          <p:cNvPr id="28" name="Tijdelijke aanduiding voor tekst 12">
            <a:extLst>
              <a:ext uri="{FF2B5EF4-FFF2-40B4-BE49-F238E27FC236}">
                <a16:creationId xmlns:a16="http://schemas.microsoft.com/office/drawing/2014/main" id="{A6B06022-3F06-944B-AA47-1BBA5AED1982}"/>
              </a:ext>
            </a:extLst>
          </p:cNvPr>
          <p:cNvSpPr>
            <a:spLocks noGrp="1"/>
          </p:cNvSpPr>
          <p:nvPr>
            <p:ph type="body" sz="quarter" idx="17" hasCustomPrompt="1"/>
          </p:nvPr>
        </p:nvSpPr>
        <p:spPr>
          <a:xfrm>
            <a:off x="933798" y="2085975"/>
            <a:ext cx="1977735" cy="1166876"/>
          </a:xfrm>
        </p:spPr>
        <p:txBody>
          <a:bodyPr>
            <a:noAutofit/>
          </a:bodyPr>
          <a:lstStyle>
            <a:lvl1pPr>
              <a:lnSpc>
                <a:spcPts val="1840"/>
              </a:lnSpc>
              <a:defRPr sz="1200">
                <a:solidFill>
                  <a:schemeClr val="tx1"/>
                </a:solidFill>
              </a:defRPr>
            </a:lvl1pPr>
            <a:lvl2pPr>
              <a:lnSpc>
                <a:spcPts val="1840"/>
              </a:lnSpc>
              <a:defRPr sz="1200">
                <a:solidFill>
                  <a:schemeClr val="bg1"/>
                </a:solidFill>
              </a:defRPr>
            </a:lvl2pPr>
            <a:lvl3pPr>
              <a:lnSpc>
                <a:spcPts val="1840"/>
              </a:lnSpc>
              <a:defRPr sz="1200">
                <a:solidFill>
                  <a:schemeClr val="bg1"/>
                </a:solidFill>
              </a:defRPr>
            </a:lvl3pPr>
            <a:lvl4pPr>
              <a:lnSpc>
                <a:spcPts val="1840"/>
              </a:lnSpc>
              <a:defRPr sz="1200">
                <a:solidFill>
                  <a:schemeClr val="bg1"/>
                </a:solidFill>
              </a:defRPr>
            </a:lvl4pPr>
            <a:lvl5pPr>
              <a:lnSpc>
                <a:spcPts val="1840"/>
              </a:lnSpc>
              <a:defRPr sz="1200">
                <a:solidFill>
                  <a:schemeClr val="bg1"/>
                </a:solidFill>
              </a:defRPr>
            </a:lvl5pPr>
          </a:lstStyle>
          <a:p>
            <a:pPr lvl="0"/>
            <a:r>
              <a:rPr lang="en-AU" noProof="0"/>
              <a:t>Add description</a:t>
            </a:r>
          </a:p>
        </p:txBody>
      </p:sp>
      <p:pic>
        <p:nvPicPr>
          <p:cNvPr id="4" name="Afbeelding 3">
            <a:extLst>
              <a:ext uri="{FF2B5EF4-FFF2-40B4-BE49-F238E27FC236}">
                <a16:creationId xmlns:a16="http://schemas.microsoft.com/office/drawing/2014/main" id="{2616288C-B8BC-9A41-AE8B-3BB04C030CF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441432" y="1013793"/>
            <a:ext cx="2267451" cy="1437329"/>
          </a:xfrm>
          <a:prstGeom prst="rect">
            <a:avLst/>
          </a:prstGeom>
        </p:spPr>
      </p:pic>
      <p:pic>
        <p:nvPicPr>
          <p:cNvPr id="6" name="Afbeelding 5">
            <a:extLst>
              <a:ext uri="{FF2B5EF4-FFF2-40B4-BE49-F238E27FC236}">
                <a16:creationId xmlns:a16="http://schemas.microsoft.com/office/drawing/2014/main" id="{3B4BAC86-13F3-F64C-8387-2AA79711ECA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519737" y="661417"/>
            <a:ext cx="1854287" cy="1818279"/>
          </a:xfrm>
          <a:prstGeom prst="rect">
            <a:avLst/>
          </a:prstGeom>
        </p:spPr>
      </p:pic>
      <p:pic>
        <p:nvPicPr>
          <p:cNvPr id="8" name="Afbeelding 7">
            <a:extLst>
              <a:ext uri="{FF2B5EF4-FFF2-40B4-BE49-F238E27FC236}">
                <a16:creationId xmlns:a16="http://schemas.microsoft.com/office/drawing/2014/main" id="{38008B10-C3AC-B64B-8FF5-DF0548E9FE1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994025" y="1098142"/>
            <a:ext cx="2286825" cy="1381553"/>
          </a:xfrm>
          <a:prstGeom prst="rect">
            <a:avLst/>
          </a:prstGeom>
        </p:spPr>
      </p:pic>
      <p:sp>
        <p:nvSpPr>
          <p:cNvPr id="16" name="Tijdelijke aanduiding voor tekst 12">
            <a:extLst>
              <a:ext uri="{FF2B5EF4-FFF2-40B4-BE49-F238E27FC236}">
                <a16:creationId xmlns:a16="http://schemas.microsoft.com/office/drawing/2014/main" id="{7F26427E-D6CB-1845-9DF5-EAF906BAA611}"/>
              </a:ext>
            </a:extLst>
          </p:cNvPr>
          <p:cNvSpPr>
            <a:spLocks noGrp="1"/>
          </p:cNvSpPr>
          <p:nvPr>
            <p:ph type="body" sz="quarter" idx="11" hasCustomPrompt="1"/>
          </p:nvPr>
        </p:nvSpPr>
        <p:spPr>
          <a:xfrm>
            <a:off x="3685679" y="3429001"/>
            <a:ext cx="2053060" cy="2514600"/>
          </a:xfrm>
        </p:spPr>
        <p:txBody>
          <a:bodyPr>
            <a:noAutofit/>
          </a:bodyPr>
          <a:lstStyle>
            <a:lvl1pPr>
              <a:lnSpc>
                <a:spcPts val="1840"/>
              </a:lnSpc>
              <a:defRPr sz="1200">
                <a:solidFill>
                  <a:schemeClr val="tx1"/>
                </a:solidFill>
              </a:defRPr>
            </a:lvl1pPr>
            <a:lvl2pPr>
              <a:lnSpc>
                <a:spcPts val="1840"/>
              </a:lnSpc>
              <a:defRPr sz="1200">
                <a:solidFill>
                  <a:schemeClr val="tx1"/>
                </a:solidFill>
              </a:defRPr>
            </a:lvl2pPr>
            <a:lvl3pPr>
              <a:lnSpc>
                <a:spcPts val="1840"/>
              </a:lnSpc>
              <a:defRPr sz="1200">
                <a:solidFill>
                  <a:schemeClr val="tx1"/>
                </a:solidFill>
              </a:defRPr>
            </a:lvl3pPr>
            <a:lvl4pPr>
              <a:lnSpc>
                <a:spcPts val="1840"/>
              </a:lnSpc>
              <a:defRPr sz="1200">
                <a:solidFill>
                  <a:schemeClr val="tx1"/>
                </a:solidFill>
              </a:defRPr>
            </a:lvl4pPr>
            <a:lvl5pPr>
              <a:lnSpc>
                <a:spcPts val="1840"/>
              </a:lnSpc>
              <a:defRPr sz="1200">
                <a:solidFill>
                  <a:schemeClr val="tx1"/>
                </a:solidFill>
              </a:defRPr>
            </a:lvl5pPr>
          </a:lstStyle>
          <a:p>
            <a:pPr lvl="0"/>
            <a:r>
              <a:rPr lang="en-AU" noProof="0"/>
              <a:t>Add text</a:t>
            </a:r>
          </a:p>
        </p:txBody>
      </p:sp>
      <p:sp>
        <p:nvSpPr>
          <p:cNvPr id="17" name="Tijdelijke aanduiding voor tekst 12">
            <a:extLst>
              <a:ext uri="{FF2B5EF4-FFF2-40B4-BE49-F238E27FC236}">
                <a16:creationId xmlns:a16="http://schemas.microsoft.com/office/drawing/2014/main" id="{E6747553-8A58-234A-AC06-6A6D40C0F43F}"/>
              </a:ext>
            </a:extLst>
          </p:cNvPr>
          <p:cNvSpPr>
            <a:spLocks noGrp="1"/>
          </p:cNvSpPr>
          <p:nvPr>
            <p:ph type="body" sz="quarter" idx="12" hasCustomPrompt="1"/>
          </p:nvPr>
        </p:nvSpPr>
        <p:spPr>
          <a:xfrm>
            <a:off x="6437561" y="3429000"/>
            <a:ext cx="2053060" cy="2514600"/>
          </a:xfrm>
        </p:spPr>
        <p:txBody>
          <a:bodyPr>
            <a:noAutofit/>
          </a:bodyPr>
          <a:lstStyle>
            <a:lvl1pPr>
              <a:lnSpc>
                <a:spcPts val="1840"/>
              </a:lnSpc>
              <a:defRPr sz="1200">
                <a:solidFill>
                  <a:schemeClr val="tx1"/>
                </a:solidFill>
              </a:defRPr>
            </a:lvl1pPr>
            <a:lvl2pPr>
              <a:lnSpc>
                <a:spcPts val="1840"/>
              </a:lnSpc>
              <a:defRPr sz="1200">
                <a:solidFill>
                  <a:schemeClr val="tx1"/>
                </a:solidFill>
              </a:defRPr>
            </a:lvl2pPr>
            <a:lvl3pPr>
              <a:lnSpc>
                <a:spcPts val="1840"/>
              </a:lnSpc>
              <a:defRPr sz="1200">
                <a:solidFill>
                  <a:schemeClr val="tx1"/>
                </a:solidFill>
              </a:defRPr>
            </a:lvl3pPr>
            <a:lvl4pPr>
              <a:lnSpc>
                <a:spcPts val="1840"/>
              </a:lnSpc>
              <a:defRPr sz="1200">
                <a:solidFill>
                  <a:schemeClr val="tx1"/>
                </a:solidFill>
              </a:defRPr>
            </a:lvl4pPr>
            <a:lvl5pPr>
              <a:lnSpc>
                <a:spcPts val="1840"/>
              </a:lnSpc>
              <a:defRPr sz="1200">
                <a:solidFill>
                  <a:schemeClr val="tx1"/>
                </a:solidFill>
              </a:defRPr>
            </a:lvl5pPr>
          </a:lstStyle>
          <a:p>
            <a:pPr lvl="0"/>
            <a:r>
              <a:rPr lang="en-AU" noProof="0"/>
              <a:t>Add text</a:t>
            </a:r>
          </a:p>
        </p:txBody>
      </p:sp>
      <p:sp>
        <p:nvSpPr>
          <p:cNvPr id="19" name="Tijdelijke aanduiding voor tekst 12">
            <a:extLst>
              <a:ext uri="{FF2B5EF4-FFF2-40B4-BE49-F238E27FC236}">
                <a16:creationId xmlns:a16="http://schemas.microsoft.com/office/drawing/2014/main" id="{AF7262F6-79F8-FD4B-83AA-8BAB8625E0E8}"/>
              </a:ext>
            </a:extLst>
          </p:cNvPr>
          <p:cNvSpPr>
            <a:spLocks noGrp="1"/>
          </p:cNvSpPr>
          <p:nvPr>
            <p:ph type="body" sz="quarter" idx="13" hasCustomPrompt="1"/>
          </p:nvPr>
        </p:nvSpPr>
        <p:spPr>
          <a:xfrm>
            <a:off x="9228211" y="3428999"/>
            <a:ext cx="2053060" cy="2514600"/>
          </a:xfrm>
        </p:spPr>
        <p:txBody>
          <a:bodyPr>
            <a:noAutofit/>
          </a:bodyPr>
          <a:lstStyle>
            <a:lvl1pPr>
              <a:lnSpc>
                <a:spcPts val="1840"/>
              </a:lnSpc>
              <a:defRPr sz="1200">
                <a:solidFill>
                  <a:schemeClr val="tx1"/>
                </a:solidFill>
              </a:defRPr>
            </a:lvl1pPr>
            <a:lvl2pPr>
              <a:lnSpc>
                <a:spcPts val="1840"/>
              </a:lnSpc>
              <a:defRPr sz="1200">
                <a:solidFill>
                  <a:schemeClr val="tx1"/>
                </a:solidFill>
              </a:defRPr>
            </a:lvl2pPr>
            <a:lvl3pPr>
              <a:lnSpc>
                <a:spcPts val="1840"/>
              </a:lnSpc>
              <a:defRPr sz="1200">
                <a:solidFill>
                  <a:schemeClr val="tx1"/>
                </a:solidFill>
              </a:defRPr>
            </a:lvl3pPr>
            <a:lvl4pPr>
              <a:lnSpc>
                <a:spcPts val="1840"/>
              </a:lnSpc>
              <a:defRPr sz="1200">
                <a:solidFill>
                  <a:schemeClr val="tx1"/>
                </a:solidFill>
              </a:defRPr>
            </a:lvl4pPr>
            <a:lvl5pPr>
              <a:lnSpc>
                <a:spcPts val="1840"/>
              </a:lnSpc>
              <a:defRPr sz="1200">
                <a:solidFill>
                  <a:schemeClr val="tx1"/>
                </a:solidFill>
              </a:defRPr>
            </a:lvl5pPr>
          </a:lstStyle>
          <a:p>
            <a:pPr lvl="0"/>
            <a:r>
              <a:rPr lang="en-AU" noProof="0"/>
              <a:t>Add text</a:t>
            </a:r>
          </a:p>
        </p:txBody>
      </p:sp>
      <p:sp>
        <p:nvSpPr>
          <p:cNvPr id="20" name="Tijdelijke aanduiding voor tekst 2">
            <a:extLst>
              <a:ext uri="{FF2B5EF4-FFF2-40B4-BE49-F238E27FC236}">
                <a16:creationId xmlns:a16="http://schemas.microsoft.com/office/drawing/2014/main" id="{C898D97C-05FA-DA4C-9BE3-3D68A2D36849}"/>
              </a:ext>
            </a:extLst>
          </p:cNvPr>
          <p:cNvSpPr>
            <a:spLocks noGrp="1"/>
          </p:cNvSpPr>
          <p:nvPr>
            <p:ph type="body" sz="quarter" idx="14" hasCustomPrompt="1"/>
          </p:nvPr>
        </p:nvSpPr>
        <p:spPr>
          <a:xfrm>
            <a:off x="3686175" y="2417006"/>
            <a:ext cx="2052639" cy="807469"/>
          </a:xfrm>
        </p:spPr>
        <p:txBody>
          <a:bodyPr anchor="b">
            <a:noAutofit/>
          </a:bodyPr>
          <a:lstStyle>
            <a:lvl1pPr>
              <a:defRPr sz="1400" b="1" i="0">
                <a:solidFill>
                  <a:schemeClr val="tx1"/>
                </a:solidFill>
                <a:latin typeface="+mj-lt"/>
              </a:defRPr>
            </a:lvl1pPr>
          </a:lstStyle>
          <a:p>
            <a:pPr lvl="0"/>
            <a:r>
              <a:rPr lang="en-AU" noProof="0"/>
              <a:t>Add title</a:t>
            </a:r>
          </a:p>
        </p:txBody>
      </p:sp>
      <p:sp>
        <p:nvSpPr>
          <p:cNvPr id="21" name="Tijdelijke aanduiding voor tekst 2">
            <a:extLst>
              <a:ext uri="{FF2B5EF4-FFF2-40B4-BE49-F238E27FC236}">
                <a16:creationId xmlns:a16="http://schemas.microsoft.com/office/drawing/2014/main" id="{31024593-4C3D-9F42-9B3B-6C9742E1FC8F}"/>
              </a:ext>
            </a:extLst>
          </p:cNvPr>
          <p:cNvSpPr>
            <a:spLocks noGrp="1"/>
          </p:cNvSpPr>
          <p:nvPr>
            <p:ph type="body" sz="quarter" idx="15" hasCustomPrompt="1"/>
          </p:nvPr>
        </p:nvSpPr>
        <p:spPr>
          <a:xfrm>
            <a:off x="6445622" y="2412304"/>
            <a:ext cx="2052639" cy="807469"/>
          </a:xfrm>
        </p:spPr>
        <p:txBody>
          <a:bodyPr anchor="b">
            <a:noAutofit/>
          </a:bodyPr>
          <a:lstStyle>
            <a:lvl1pPr>
              <a:defRPr sz="1400" b="1" i="0">
                <a:solidFill>
                  <a:schemeClr val="tx1"/>
                </a:solidFill>
                <a:latin typeface="+mj-lt"/>
              </a:defRPr>
            </a:lvl1pPr>
          </a:lstStyle>
          <a:p>
            <a:pPr lvl="0"/>
            <a:r>
              <a:rPr lang="en-AU" noProof="0"/>
              <a:t>Add title</a:t>
            </a:r>
          </a:p>
        </p:txBody>
      </p:sp>
      <p:sp>
        <p:nvSpPr>
          <p:cNvPr id="27" name="Tijdelijke aanduiding voor tekst 2">
            <a:extLst>
              <a:ext uri="{FF2B5EF4-FFF2-40B4-BE49-F238E27FC236}">
                <a16:creationId xmlns:a16="http://schemas.microsoft.com/office/drawing/2014/main" id="{A49D5890-6AB5-894D-A007-DB09CA489A1D}"/>
              </a:ext>
            </a:extLst>
          </p:cNvPr>
          <p:cNvSpPr>
            <a:spLocks noGrp="1"/>
          </p:cNvSpPr>
          <p:nvPr>
            <p:ph type="body" sz="quarter" idx="18" hasCustomPrompt="1"/>
          </p:nvPr>
        </p:nvSpPr>
        <p:spPr>
          <a:xfrm>
            <a:off x="9228211" y="2412304"/>
            <a:ext cx="2052639" cy="807469"/>
          </a:xfrm>
        </p:spPr>
        <p:txBody>
          <a:bodyPr anchor="b">
            <a:noAutofit/>
          </a:bodyPr>
          <a:lstStyle>
            <a:lvl1pPr>
              <a:defRPr sz="1400" b="1" i="0">
                <a:solidFill>
                  <a:schemeClr val="tx1"/>
                </a:solidFill>
                <a:latin typeface="+mj-lt"/>
              </a:defRPr>
            </a:lvl1pPr>
          </a:lstStyle>
          <a:p>
            <a:pPr lvl="0"/>
            <a:r>
              <a:rPr lang="en-AU" noProof="0"/>
              <a:t>Add title</a:t>
            </a:r>
          </a:p>
        </p:txBody>
      </p:sp>
      <p:pic>
        <p:nvPicPr>
          <p:cNvPr id="22" name="Afbeelding 21">
            <a:extLst>
              <a:ext uri="{FF2B5EF4-FFF2-40B4-BE49-F238E27FC236}">
                <a16:creationId xmlns:a16="http://schemas.microsoft.com/office/drawing/2014/main" id="{55F9F292-3134-1844-B451-2D6E9D22B18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414996" y="253780"/>
            <a:ext cx="526539" cy="294861"/>
          </a:xfrm>
          <a:prstGeom prst="rect">
            <a:avLst/>
          </a:prstGeom>
        </p:spPr>
      </p:pic>
    </p:spTree>
    <p:extLst>
      <p:ext uri="{BB962C8B-B14F-4D97-AF65-F5344CB8AC3E}">
        <p14:creationId xmlns:p14="http://schemas.microsoft.com/office/powerpoint/2010/main" val="279531605"/>
      </p:ext>
    </p:extLst>
  </p:cSld>
  <p:clrMapOvr>
    <a:masterClrMapping/>
  </p:clrMapOvr>
  <p:hf sldNum="0" hdr="0" ftr="0" dt="0"/>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3 Columns - dark">
    <p:spTree>
      <p:nvGrpSpPr>
        <p:cNvPr id="1" name=""/>
        <p:cNvGrpSpPr/>
        <p:nvPr/>
      </p:nvGrpSpPr>
      <p:grpSpPr>
        <a:xfrm>
          <a:off x="0" y="0"/>
          <a:ext cx="0" cy="0"/>
          <a:chOff x="0" y="0"/>
          <a:chExt cx="0" cy="0"/>
        </a:xfrm>
      </p:grpSpPr>
      <p:sp>
        <p:nvSpPr>
          <p:cNvPr id="15" name="Rechthoek 14">
            <a:extLst>
              <a:ext uri="{FF2B5EF4-FFF2-40B4-BE49-F238E27FC236}">
                <a16:creationId xmlns:a16="http://schemas.microsoft.com/office/drawing/2014/main" id="{B11728F1-C587-D245-9C4B-05FF6302EE78}"/>
              </a:ext>
            </a:extLst>
          </p:cNvPr>
          <p:cNvSpPr/>
          <p:nvPr/>
        </p:nvSpPr>
        <p:spPr>
          <a:xfrm>
            <a:off x="8994024" y="661418"/>
            <a:ext cx="2548403" cy="5535167"/>
          </a:xfrm>
          <a:prstGeom prst="rect">
            <a:avLst/>
          </a:prstGeom>
          <a:solidFill>
            <a:schemeClr val="bg1"/>
          </a:solidFill>
          <a:ln>
            <a:noFill/>
          </a:ln>
          <a:effectLst>
            <a:outerShdw blurRad="152400" algn="ctr" rotWithShape="0">
              <a:prstClr val="black">
                <a:alpha val="3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Rechthoek 13">
            <a:extLst>
              <a:ext uri="{FF2B5EF4-FFF2-40B4-BE49-F238E27FC236}">
                <a16:creationId xmlns:a16="http://schemas.microsoft.com/office/drawing/2014/main" id="{ED78224C-A808-3C4F-B362-F8902C11DEB5}"/>
              </a:ext>
            </a:extLst>
          </p:cNvPr>
          <p:cNvSpPr/>
          <p:nvPr/>
        </p:nvSpPr>
        <p:spPr>
          <a:xfrm>
            <a:off x="6189889" y="661418"/>
            <a:ext cx="2548403" cy="5535167"/>
          </a:xfrm>
          <a:prstGeom prst="rect">
            <a:avLst/>
          </a:prstGeom>
          <a:solidFill>
            <a:schemeClr val="bg1"/>
          </a:solidFill>
          <a:ln>
            <a:noFill/>
          </a:ln>
          <a:effectLst>
            <a:outerShdw blurRad="152400" algn="ctr" rotWithShape="0">
              <a:prstClr val="black">
                <a:alpha val="3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Rechthoek 11">
            <a:extLst>
              <a:ext uri="{FF2B5EF4-FFF2-40B4-BE49-F238E27FC236}">
                <a16:creationId xmlns:a16="http://schemas.microsoft.com/office/drawing/2014/main" id="{044BED94-4B04-7B4A-8053-7B9D97D1D160}"/>
              </a:ext>
            </a:extLst>
          </p:cNvPr>
          <p:cNvSpPr/>
          <p:nvPr/>
        </p:nvSpPr>
        <p:spPr>
          <a:xfrm>
            <a:off x="3441432" y="661418"/>
            <a:ext cx="2548403" cy="5535167"/>
          </a:xfrm>
          <a:prstGeom prst="rect">
            <a:avLst/>
          </a:prstGeom>
          <a:solidFill>
            <a:schemeClr val="bg1"/>
          </a:solidFill>
          <a:ln>
            <a:noFill/>
          </a:ln>
          <a:effectLst>
            <a:outerShdw blurRad="152400" algn="ctr" rotWithShape="0">
              <a:prstClr val="black">
                <a:alpha val="3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itel 10">
            <a:extLst>
              <a:ext uri="{FF2B5EF4-FFF2-40B4-BE49-F238E27FC236}">
                <a16:creationId xmlns:a16="http://schemas.microsoft.com/office/drawing/2014/main" id="{2FBCB5D8-EBA7-3449-83FC-6430256340DE}"/>
              </a:ext>
            </a:extLst>
          </p:cNvPr>
          <p:cNvSpPr>
            <a:spLocks noGrp="1"/>
          </p:cNvSpPr>
          <p:nvPr>
            <p:ph type="title" hasCustomPrompt="1"/>
          </p:nvPr>
        </p:nvSpPr>
        <p:spPr>
          <a:xfrm>
            <a:off x="933798" y="661418"/>
            <a:ext cx="1977735" cy="1166876"/>
          </a:xfrm>
          <a:prstGeom prst="rect">
            <a:avLst/>
          </a:prstGeom>
        </p:spPr>
        <p:txBody>
          <a:bodyPr lIns="0" tIns="0" rIns="0" bIns="0">
            <a:noAutofit/>
          </a:bodyPr>
          <a:lstStyle>
            <a:lvl1pPr>
              <a:defRPr sz="2400" b="1">
                <a:solidFill>
                  <a:schemeClr val="bg1"/>
                </a:solidFill>
              </a:defRPr>
            </a:lvl1pPr>
          </a:lstStyle>
          <a:p>
            <a:r>
              <a:rPr lang="en-AU" noProof="0"/>
              <a:t>Add title</a:t>
            </a:r>
          </a:p>
        </p:txBody>
      </p:sp>
      <p:sp>
        <p:nvSpPr>
          <p:cNvPr id="22" name="Tijdelijke aanduiding voor tekst 12">
            <a:extLst>
              <a:ext uri="{FF2B5EF4-FFF2-40B4-BE49-F238E27FC236}">
                <a16:creationId xmlns:a16="http://schemas.microsoft.com/office/drawing/2014/main" id="{6AB62EFD-FF30-C044-A53B-A78428B8B1F6}"/>
              </a:ext>
            </a:extLst>
          </p:cNvPr>
          <p:cNvSpPr>
            <a:spLocks noGrp="1"/>
          </p:cNvSpPr>
          <p:nvPr>
            <p:ph type="body" sz="quarter" idx="11" hasCustomPrompt="1"/>
          </p:nvPr>
        </p:nvSpPr>
        <p:spPr>
          <a:xfrm>
            <a:off x="3685679" y="3429001"/>
            <a:ext cx="2053060" cy="2514600"/>
          </a:xfrm>
        </p:spPr>
        <p:txBody>
          <a:bodyPr>
            <a:noAutofit/>
          </a:bodyPr>
          <a:lstStyle>
            <a:lvl1pPr>
              <a:lnSpc>
                <a:spcPts val="1840"/>
              </a:lnSpc>
              <a:defRPr sz="1200">
                <a:solidFill>
                  <a:schemeClr val="tx1"/>
                </a:solidFill>
              </a:defRPr>
            </a:lvl1pPr>
            <a:lvl2pPr>
              <a:lnSpc>
                <a:spcPts val="1840"/>
              </a:lnSpc>
              <a:defRPr sz="1200">
                <a:solidFill>
                  <a:schemeClr val="tx1"/>
                </a:solidFill>
              </a:defRPr>
            </a:lvl2pPr>
            <a:lvl3pPr>
              <a:lnSpc>
                <a:spcPts val="1840"/>
              </a:lnSpc>
              <a:defRPr sz="1200">
                <a:solidFill>
                  <a:schemeClr val="tx1"/>
                </a:solidFill>
              </a:defRPr>
            </a:lvl3pPr>
            <a:lvl4pPr>
              <a:lnSpc>
                <a:spcPts val="1840"/>
              </a:lnSpc>
              <a:defRPr sz="1200">
                <a:solidFill>
                  <a:schemeClr val="tx1"/>
                </a:solidFill>
              </a:defRPr>
            </a:lvl4pPr>
            <a:lvl5pPr>
              <a:lnSpc>
                <a:spcPts val="1840"/>
              </a:lnSpc>
              <a:defRPr sz="1200">
                <a:solidFill>
                  <a:schemeClr val="tx1"/>
                </a:solidFill>
              </a:defRPr>
            </a:lvl5pPr>
          </a:lstStyle>
          <a:p>
            <a:pPr lvl="0"/>
            <a:r>
              <a:rPr lang="en-AU" noProof="0"/>
              <a:t>Add text</a:t>
            </a:r>
          </a:p>
        </p:txBody>
      </p:sp>
      <p:sp>
        <p:nvSpPr>
          <p:cNvPr id="23" name="Tijdelijke aanduiding voor tekst 12">
            <a:extLst>
              <a:ext uri="{FF2B5EF4-FFF2-40B4-BE49-F238E27FC236}">
                <a16:creationId xmlns:a16="http://schemas.microsoft.com/office/drawing/2014/main" id="{A097054C-38D4-D246-BDC0-2B87B9EB5A83}"/>
              </a:ext>
            </a:extLst>
          </p:cNvPr>
          <p:cNvSpPr>
            <a:spLocks noGrp="1"/>
          </p:cNvSpPr>
          <p:nvPr>
            <p:ph type="body" sz="quarter" idx="12" hasCustomPrompt="1"/>
          </p:nvPr>
        </p:nvSpPr>
        <p:spPr>
          <a:xfrm>
            <a:off x="6437561" y="3429000"/>
            <a:ext cx="2053060" cy="2514600"/>
          </a:xfrm>
        </p:spPr>
        <p:txBody>
          <a:bodyPr>
            <a:noAutofit/>
          </a:bodyPr>
          <a:lstStyle>
            <a:lvl1pPr>
              <a:lnSpc>
                <a:spcPts val="1840"/>
              </a:lnSpc>
              <a:defRPr sz="1200">
                <a:solidFill>
                  <a:schemeClr val="tx1"/>
                </a:solidFill>
              </a:defRPr>
            </a:lvl1pPr>
            <a:lvl2pPr>
              <a:lnSpc>
                <a:spcPts val="1840"/>
              </a:lnSpc>
              <a:defRPr sz="1200">
                <a:solidFill>
                  <a:schemeClr val="tx1"/>
                </a:solidFill>
              </a:defRPr>
            </a:lvl2pPr>
            <a:lvl3pPr>
              <a:lnSpc>
                <a:spcPts val="1840"/>
              </a:lnSpc>
              <a:defRPr sz="1200">
                <a:solidFill>
                  <a:schemeClr val="tx1"/>
                </a:solidFill>
              </a:defRPr>
            </a:lvl3pPr>
            <a:lvl4pPr>
              <a:lnSpc>
                <a:spcPts val="1840"/>
              </a:lnSpc>
              <a:defRPr sz="1200">
                <a:solidFill>
                  <a:schemeClr val="tx1"/>
                </a:solidFill>
              </a:defRPr>
            </a:lvl4pPr>
            <a:lvl5pPr>
              <a:lnSpc>
                <a:spcPts val="1840"/>
              </a:lnSpc>
              <a:defRPr sz="1200">
                <a:solidFill>
                  <a:schemeClr val="tx1"/>
                </a:solidFill>
              </a:defRPr>
            </a:lvl5pPr>
          </a:lstStyle>
          <a:p>
            <a:pPr lvl="0"/>
            <a:r>
              <a:rPr lang="en-AU" noProof="0"/>
              <a:t>Add text</a:t>
            </a:r>
          </a:p>
        </p:txBody>
      </p:sp>
      <p:sp>
        <p:nvSpPr>
          <p:cNvPr id="24" name="Tijdelijke aanduiding voor tekst 12">
            <a:extLst>
              <a:ext uri="{FF2B5EF4-FFF2-40B4-BE49-F238E27FC236}">
                <a16:creationId xmlns:a16="http://schemas.microsoft.com/office/drawing/2014/main" id="{322196D2-147E-2948-A6E0-C62EFF57483B}"/>
              </a:ext>
            </a:extLst>
          </p:cNvPr>
          <p:cNvSpPr>
            <a:spLocks noGrp="1"/>
          </p:cNvSpPr>
          <p:nvPr>
            <p:ph type="body" sz="quarter" idx="13" hasCustomPrompt="1"/>
          </p:nvPr>
        </p:nvSpPr>
        <p:spPr>
          <a:xfrm>
            <a:off x="9228211" y="3428999"/>
            <a:ext cx="2053060" cy="2514600"/>
          </a:xfrm>
        </p:spPr>
        <p:txBody>
          <a:bodyPr>
            <a:noAutofit/>
          </a:bodyPr>
          <a:lstStyle>
            <a:lvl1pPr>
              <a:lnSpc>
                <a:spcPts val="1840"/>
              </a:lnSpc>
              <a:defRPr sz="1200">
                <a:solidFill>
                  <a:schemeClr val="tx1"/>
                </a:solidFill>
              </a:defRPr>
            </a:lvl1pPr>
            <a:lvl2pPr>
              <a:lnSpc>
                <a:spcPts val="1840"/>
              </a:lnSpc>
              <a:defRPr sz="1200">
                <a:solidFill>
                  <a:schemeClr val="tx1"/>
                </a:solidFill>
              </a:defRPr>
            </a:lvl2pPr>
            <a:lvl3pPr>
              <a:lnSpc>
                <a:spcPts val="1840"/>
              </a:lnSpc>
              <a:defRPr sz="1200">
                <a:solidFill>
                  <a:schemeClr val="tx1"/>
                </a:solidFill>
              </a:defRPr>
            </a:lvl3pPr>
            <a:lvl4pPr>
              <a:lnSpc>
                <a:spcPts val="1840"/>
              </a:lnSpc>
              <a:defRPr sz="1200">
                <a:solidFill>
                  <a:schemeClr val="tx1"/>
                </a:solidFill>
              </a:defRPr>
            </a:lvl4pPr>
            <a:lvl5pPr>
              <a:lnSpc>
                <a:spcPts val="1840"/>
              </a:lnSpc>
              <a:defRPr sz="1200">
                <a:solidFill>
                  <a:schemeClr val="tx1"/>
                </a:solidFill>
              </a:defRPr>
            </a:lvl5pPr>
          </a:lstStyle>
          <a:p>
            <a:pPr lvl="0"/>
            <a:r>
              <a:rPr lang="en-AU" noProof="0"/>
              <a:t>Add text</a:t>
            </a:r>
          </a:p>
        </p:txBody>
      </p:sp>
      <p:sp>
        <p:nvSpPr>
          <p:cNvPr id="25" name="Tijdelijke aanduiding voor tekst 2">
            <a:extLst>
              <a:ext uri="{FF2B5EF4-FFF2-40B4-BE49-F238E27FC236}">
                <a16:creationId xmlns:a16="http://schemas.microsoft.com/office/drawing/2014/main" id="{C42A4EB7-C05D-EA4C-B4CE-343C3380DC65}"/>
              </a:ext>
            </a:extLst>
          </p:cNvPr>
          <p:cNvSpPr>
            <a:spLocks noGrp="1"/>
          </p:cNvSpPr>
          <p:nvPr>
            <p:ph type="body" sz="quarter" idx="14" hasCustomPrompt="1"/>
          </p:nvPr>
        </p:nvSpPr>
        <p:spPr>
          <a:xfrm>
            <a:off x="3686175" y="2417006"/>
            <a:ext cx="2052639" cy="807469"/>
          </a:xfrm>
        </p:spPr>
        <p:txBody>
          <a:bodyPr anchor="b">
            <a:noAutofit/>
          </a:bodyPr>
          <a:lstStyle>
            <a:lvl1pPr>
              <a:defRPr sz="1400" b="1" i="0">
                <a:solidFill>
                  <a:schemeClr val="tx1"/>
                </a:solidFill>
                <a:latin typeface="+mj-lt"/>
              </a:defRPr>
            </a:lvl1pPr>
          </a:lstStyle>
          <a:p>
            <a:pPr lvl="0"/>
            <a:r>
              <a:rPr lang="en-AU" noProof="0"/>
              <a:t>Add title</a:t>
            </a:r>
          </a:p>
        </p:txBody>
      </p:sp>
      <p:sp>
        <p:nvSpPr>
          <p:cNvPr id="26" name="Tijdelijke aanduiding voor tekst 2">
            <a:extLst>
              <a:ext uri="{FF2B5EF4-FFF2-40B4-BE49-F238E27FC236}">
                <a16:creationId xmlns:a16="http://schemas.microsoft.com/office/drawing/2014/main" id="{02A06EDA-091C-724C-8DDB-1C98C559B27C}"/>
              </a:ext>
            </a:extLst>
          </p:cNvPr>
          <p:cNvSpPr>
            <a:spLocks noGrp="1"/>
          </p:cNvSpPr>
          <p:nvPr>
            <p:ph type="body" sz="quarter" idx="15" hasCustomPrompt="1"/>
          </p:nvPr>
        </p:nvSpPr>
        <p:spPr>
          <a:xfrm>
            <a:off x="6445622" y="2412304"/>
            <a:ext cx="2052639" cy="807469"/>
          </a:xfrm>
        </p:spPr>
        <p:txBody>
          <a:bodyPr anchor="b">
            <a:noAutofit/>
          </a:bodyPr>
          <a:lstStyle>
            <a:lvl1pPr>
              <a:defRPr sz="1400" b="1" i="0">
                <a:solidFill>
                  <a:schemeClr val="tx1"/>
                </a:solidFill>
                <a:latin typeface="+mj-lt"/>
              </a:defRPr>
            </a:lvl1pPr>
          </a:lstStyle>
          <a:p>
            <a:pPr lvl="0"/>
            <a:r>
              <a:rPr lang="en-AU" noProof="0"/>
              <a:t>Add title</a:t>
            </a:r>
          </a:p>
        </p:txBody>
      </p:sp>
      <p:sp>
        <p:nvSpPr>
          <p:cNvPr id="13" name="Tijdelijke aanduiding voor tekst 2">
            <a:extLst>
              <a:ext uri="{FF2B5EF4-FFF2-40B4-BE49-F238E27FC236}">
                <a16:creationId xmlns:a16="http://schemas.microsoft.com/office/drawing/2014/main" id="{7E6EA9C4-5B3E-B14B-BF47-63E7216CF97F}"/>
              </a:ext>
            </a:extLst>
          </p:cNvPr>
          <p:cNvSpPr>
            <a:spLocks noGrp="1"/>
          </p:cNvSpPr>
          <p:nvPr>
            <p:ph type="body" sz="quarter" idx="18" hasCustomPrompt="1"/>
          </p:nvPr>
        </p:nvSpPr>
        <p:spPr>
          <a:xfrm>
            <a:off x="9228211" y="2412304"/>
            <a:ext cx="2052639" cy="807469"/>
          </a:xfrm>
        </p:spPr>
        <p:txBody>
          <a:bodyPr anchor="b">
            <a:noAutofit/>
          </a:bodyPr>
          <a:lstStyle>
            <a:lvl1pPr>
              <a:defRPr sz="1400" b="1" i="0">
                <a:solidFill>
                  <a:schemeClr val="tx1"/>
                </a:solidFill>
                <a:latin typeface="+mj-lt"/>
              </a:defRPr>
            </a:lvl1pPr>
          </a:lstStyle>
          <a:p>
            <a:pPr lvl="0"/>
            <a:r>
              <a:rPr lang="en-AU" noProof="0"/>
              <a:t>Add title</a:t>
            </a:r>
          </a:p>
        </p:txBody>
      </p:sp>
      <p:sp>
        <p:nvSpPr>
          <p:cNvPr id="16" name="Tijdelijke aanduiding voor tekst 12">
            <a:extLst>
              <a:ext uri="{FF2B5EF4-FFF2-40B4-BE49-F238E27FC236}">
                <a16:creationId xmlns:a16="http://schemas.microsoft.com/office/drawing/2014/main" id="{74329516-538E-504E-B78E-65730BD06F21}"/>
              </a:ext>
            </a:extLst>
          </p:cNvPr>
          <p:cNvSpPr>
            <a:spLocks noGrp="1"/>
          </p:cNvSpPr>
          <p:nvPr>
            <p:ph type="body" sz="quarter" idx="17" hasCustomPrompt="1"/>
          </p:nvPr>
        </p:nvSpPr>
        <p:spPr>
          <a:xfrm>
            <a:off x="933798" y="2085975"/>
            <a:ext cx="1977735" cy="1166876"/>
          </a:xfrm>
        </p:spPr>
        <p:txBody>
          <a:bodyPr>
            <a:noAutofit/>
          </a:bodyPr>
          <a:lstStyle>
            <a:lvl1pPr>
              <a:lnSpc>
                <a:spcPts val="1840"/>
              </a:lnSpc>
              <a:defRPr sz="1200">
                <a:solidFill>
                  <a:schemeClr val="bg1"/>
                </a:solidFill>
              </a:defRPr>
            </a:lvl1pPr>
            <a:lvl2pPr>
              <a:lnSpc>
                <a:spcPts val="1840"/>
              </a:lnSpc>
              <a:defRPr sz="1200">
                <a:solidFill>
                  <a:schemeClr val="bg1"/>
                </a:solidFill>
              </a:defRPr>
            </a:lvl2pPr>
            <a:lvl3pPr>
              <a:lnSpc>
                <a:spcPts val="1840"/>
              </a:lnSpc>
              <a:defRPr sz="1200">
                <a:solidFill>
                  <a:schemeClr val="bg1"/>
                </a:solidFill>
              </a:defRPr>
            </a:lvl3pPr>
            <a:lvl4pPr>
              <a:lnSpc>
                <a:spcPts val="1840"/>
              </a:lnSpc>
              <a:defRPr sz="1200">
                <a:solidFill>
                  <a:schemeClr val="bg1"/>
                </a:solidFill>
              </a:defRPr>
            </a:lvl4pPr>
            <a:lvl5pPr>
              <a:lnSpc>
                <a:spcPts val="1840"/>
              </a:lnSpc>
              <a:defRPr sz="1200">
                <a:solidFill>
                  <a:schemeClr val="bg1"/>
                </a:solidFill>
              </a:defRPr>
            </a:lvl5pPr>
          </a:lstStyle>
          <a:p>
            <a:pPr lvl="0"/>
            <a:r>
              <a:rPr lang="en-AU" noProof="0"/>
              <a:t>Add description</a:t>
            </a:r>
          </a:p>
        </p:txBody>
      </p:sp>
      <p:pic>
        <p:nvPicPr>
          <p:cNvPr id="17" name="Afbeelding 16">
            <a:extLst>
              <a:ext uri="{FF2B5EF4-FFF2-40B4-BE49-F238E27FC236}">
                <a16:creationId xmlns:a16="http://schemas.microsoft.com/office/drawing/2014/main" id="{76BD0413-CB6C-724E-9830-3B2481FA9B8C}"/>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1414997" y="253780"/>
            <a:ext cx="526537" cy="294861"/>
          </a:xfrm>
          <a:prstGeom prst="rect">
            <a:avLst/>
          </a:prstGeom>
        </p:spPr>
      </p:pic>
      <p:sp>
        <p:nvSpPr>
          <p:cNvPr id="20" name="Tijdelijke aanduiding voor afbeelding 2">
            <a:extLst>
              <a:ext uri="{FF2B5EF4-FFF2-40B4-BE49-F238E27FC236}">
                <a16:creationId xmlns:a16="http://schemas.microsoft.com/office/drawing/2014/main" id="{5D521FAD-60F9-7D4D-99F5-BE9F411552A2}"/>
              </a:ext>
            </a:extLst>
          </p:cNvPr>
          <p:cNvSpPr>
            <a:spLocks noGrp="1"/>
          </p:cNvSpPr>
          <p:nvPr>
            <p:ph type="pic" sz="quarter" idx="19" hasCustomPrompt="1"/>
          </p:nvPr>
        </p:nvSpPr>
        <p:spPr>
          <a:xfrm>
            <a:off x="5148717" y="745749"/>
            <a:ext cx="770097" cy="770096"/>
          </a:xfrm>
        </p:spPr>
        <p:txBody>
          <a:bodyPr anchor="ctr"/>
          <a:lstStyle>
            <a:lvl1pPr algn="ctr">
              <a:defRPr/>
            </a:lvl1pPr>
          </a:lstStyle>
          <a:p>
            <a:r>
              <a:rPr lang="en-AU"/>
              <a:t>add </a:t>
            </a:r>
            <a:br>
              <a:rPr lang="en-AU"/>
            </a:br>
            <a:r>
              <a:rPr lang="en-AU"/>
              <a:t>icon</a:t>
            </a:r>
          </a:p>
        </p:txBody>
      </p:sp>
      <p:sp>
        <p:nvSpPr>
          <p:cNvPr id="27" name="Tijdelijke aanduiding voor afbeelding 2">
            <a:extLst>
              <a:ext uri="{FF2B5EF4-FFF2-40B4-BE49-F238E27FC236}">
                <a16:creationId xmlns:a16="http://schemas.microsoft.com/office/drawing/2014/main" id="{E4388F5C-724A-234C-96D7-138AD45A18C6}"/>
              </a:ext>
            </a:extLst>
          </p:cNvPr>
          <p:cNvSpPr>
            <a:spLocks noGrp="1"/>
          </p:cNvSpPr>
          <p:nvPr>
            <p:ph type="pic" sz="quarter" idx="20" hasCustomPrompt="1"/>
          </p:nvPr>
        </p:nvSpPr>
        <p:spPr>
          <a:xfrm>
            <a:off x="7888672" y="745749"/>
            <a:ext cx="770097" cy="770096"/>
          </a:xfrm>
        </p:spPr>
        <p:txBody>
          <a:bodyPr anchor="ctr"/>
          <a:lstStyle>
            <a:lvl1pPr algn="ctr">
              <a:defRPr/>
            </a:lvl1pPr>
          </a:lstStyle>
          <a:p>
            <a:r>
              <a:rPr lang="en-AU"/>
              <a:t>add </a:t>
            </a:r>
            <a:br>
              <a:rPr lang="en-AU"/>
            </a:br>
            <a:r>
              <a:rPr lang="en-AU"/>
              <a:t>icon</a:t>
            </a:r>
          </a:p>
        </p:txBody>
      </p:sp>
      <p:sp>
        <p:nvSpPr>
          <p:cNvPr id="28" name="Tijdelijke aanduiding voor afbeelding 2">
            <a:extLst>
              <a:ext uri="{FF2B5EF4-FFF2-40B4-BE49-F238E27FC236}">
                <a16:creationId xmlns:a16="http://schemas.microsoft.com/office/drawing/2014/main" id="{0AD2E486-CCB1-0745-B335-A7ACDF3882C7}"/>
              </a:ext>
            </a:extLst>
          </p:cNvPr>
          <p:cNvSpPr>
            <a:spLocks noGrp="1"/>
          </p:cNvSpPr>
          <p:nvPr>
            <p:ph type="pic" sz="quarter" idx="21" hasCustomPrompt="1"/>
          </p:nvPr>
        </p:nvSpPr>
        <p:spPr>
          <a:xfrm>
            <a:off x="10709086" y="745749"/>
            <a:ext cx="770097" cy="770096"/>
          </a:xfrm>
        </p:spPr>
        <p:txBody>
          <a:bodyPr anchor="ctr"/>
          <a:lstStyle>
            <a:lvl1pPr algn="ctr">
              <a:defRPr/>
            </a:lvl1pPr>
          </a:lstStyle>
          <a:p>
            <a:r>
              <a:rPr lang="en-AU"/>
              <a:t>add </a:t>
            </a:r>
            <a:br>
              <a:rPr lang="en-AU"/>
            </a:br>
            <a:r>
              <a:rPr lang="en-AU"/>
              <a:t>icon</a:t>
            </a:r>
          </a:p>
        </p:txBody>
      </p:sp>
    </p:spTree>
    <p:extLst>
      <p:ext uri="{BB962C8B-B14F-4D97-AF65-F5344CB8AC3E}">
        <p14:creationId xmlns:p14="http://schemas.microsoft.com/office/powerpoint/2010/main" val="3637966923"/>
      </p:ext>
    </p:extLst>
  </p:cSld>
  <p:clrMapOvr>
    <a:masterClrMapping/>
  </p:clrMapOvr>
  <p:hf sldNum="0" hdr="0" ftr="0" dt="0"/>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2_3 Columns - dark">
    <p:spTree>
      <p:nvGrpSpPr>
        <p:cNvPr id="1" name=""/>
        <p:cNvGrpSpPr/>
        <p:nvPr/>
      </p:nvGrpSpPr>
      <p:grpSpPr>
        <a:xfrm>
          <a:off x="0" y="0"/>
          <a:ext cx="0" cy="0"/>
          <a:chOff x="0" y="0"/>
          <a:chExt cx="0" cy="0"/>
        </a:xfrm>
      </p:grpSpPr>
      <p:sp>
        <p:nvSpPr>
          <p:cNvPr id="15" name="Rechthoek 14">
            <a:extLst>
              <a:ext uri="{FF2B5EF4-FFF2-40B4-BE49-F238E27FC236}">
                <a16:creationId xmlns:a16="http://schemas.microsoft.com/office/drawing/2014/main" id="{B11728F1-C587-D245-9C4B-05FF6302EE78}"/>
              </a:ext>
            </a:extLst>
          </p:cNvPr>
          <p:cNvSpPr/>
          <p:nvPr/>
        </p:nvSpPr>
        <p:spPr>
          <a:xfrm>
            <a:off x="8994024" y="821803"/>
            <a:ext cx="2548403" cy="5316907"/>
          </a:xfrm>
          <a:prstGeom prst="rect">
            <a:avLst/>
          </a:prstGeom>
          <a:solidFill>
            <a:schemeClr val="bg1"/>
          </a:solidFill>
          <a:ln>
            <a:noFill/>
          </a:ln>
          <a:effectLst>
            <a:outerShdw blurRad="152400" algn="ctr" rotWithShape="0">
              <a:prstClr val="black">
                <a:alpha val="3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Rechthoek 13">
            <a:extLst>
              <a:ext uri="{FF2B5EF4-FFF2-40B4-BE49-F238E27FC236}">
                <a16:creationId xmlns:a16="http://schemas.microsoft.com/office/drawing/2014/main" id="{ED78224C-A808-3C4F-B362-F8902C11DEB5}"/>
              </a:ext>
            </a:extLst>
          </p:cNvPr>
          <p:cNvSpPr/>
          <p:nvPr/>
        </p:nvSpPr>
        <p:spPr>
          <a:xfrm>
            <a:off x="6189889" y="821803"/>
            <a:ext cx="2548403" cy="5316907"/>
          </a:xfrm>
          <a:prstGeom prst="rect">
            <a:avLst/>
          </a:prstGeom>
          <a:solidFill>
            <a:schemeClr val="bg1"/>
          </a:solidFill>
          <a:ln>
            <a:noFill/>
          </a:ln>
          <a:effectLst>
            <a:outerShdw blurRad="152400" algn="ctr" rotWithShape="0">
              <a:prstClr val="black">
                <a:alpha val="3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Rechthoek 11">
            <a:extLst>
              <a:ext uri="{FF2B5EF4-FFF2-40B4-BE49-F238E27FC236}">
                <a16:creationId xmlns:a16="http://schemas.microsoft.com/office/drawing/2014/main" id="{044BED94-4B04-7B4A-8053-7B9D97D1D160}"/>
              </a:ext>
            </a:extLst>
          </p:cNvPr>
          <p:cNvSpPr/>
          <p:nvPr/>
        </p:nvSpPr>
        <p:spPr>
          <a:xfrm>
            <a:off x="3441432" y="821803"/>
            <a:ext cx="2548403" cy="5316907"/>
          </a:xfrm>
          <a:prstGeom prst="rect">
            <a:avLst/>
          </a:prstGeom>
          <a:solidFill>
            <a:schemeClr val="bg1"/>
          </a:solidFill>
          <a:ln>
            <a:noFill/>
          </a:ln>
          <a:effectLst>
            <a:outerShdw blurRad="152400" algn="ctr" rotWithShape="0">
              <a:prstClr val="black">
                <a:alpha val="3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itel 10">
            <a:extLst>
              <a:ext uri="{FF2B5EF4-FFF2-40B4-BE49-F238E27FC236}">
                <a16:creationId xmlns:a16="http://schemas.microsoft.com/office/drawing/2014/main" id="{2FBCB5D8-EBA7-3449-83FC-6430256340DE}"/>
              </a:ext>
            </a:extLst>
          </p:cNvPr>
          <p:cNvSpPr>
            <a:spLocks noGrp="1"/>
          </p:cNvSpPr>
          <p:nvPr>
            <p:ph type="title" hasCustomPrompt="1"/>
          </p:nvPr>
        </p:nvSpPr>
        <p:spPr>
          <a:xfrm>
            <a:off x="933798" y="858189"/>
            <a:ext cx="1977735" cy="727545"/>
          </a:xfrm>
          <a:prstGeom prst="rect">
            <a:avLst/>
          </a:prstGeom>
        </p:spPr>
        <p:txBody>
          <a:bodyPr lIns="0" tIns="0" rIns="0" bIns="0">
            <a:noAutofit/>
          </a:bodyPr>
          <a:lstStyle>
            <a:lvl1pPr>
              <a:defRPr sz="2400" b="1">
                <a:solidFill>
                  <a:schemeClr val="bg1"/>
                </a:solidFill>
              </a:defRPr>
            </a:lvl1pPr>
          </a:lstStyle>
          <a:p>
            <a:r>
              <a:rPr lang="en-AU" noProof="0"/>
              <a:t>Add title</a:t>
            </a:r>
          </a:p>
        </p:txBody>
      </p:sp>
      <p:sp>
        <p:nvSpPr>
          <p:cNvPr id="22" name="Tijdelijke aanduiding voor tekst 12">
            <a:extLst>
              <a:ext uri="{FF2B5EF4-FFF2-40B4-BE49-F238E27FC236}">
                <a16:creationId xmlns:a16="http://schemas.microsoft.com/office/drawing/2014/main" id="{6AB62EFD-FF30-C044-A53B-A78428B8B1F6}"/>
              </a:ext>
            </a:extLst>
          </p:cNvPr>
          <p:cNvSpPr>
            <a:spLocks noGrp="1"/>
          </p:cNvSpPr>
          <p:nvPr>
            <p:ph type="body" sz="quarter" idx="11" hasCustomPrompt="1"/>
          </p:nvPr>
        </p:nvSpPr>
        <p:spPr>
          <a:xfrm>
            <a:off x="3685679" y="3371127"/>
            <a:ext cx="2053060" cy="2514600"/>
          </a:xfrm>
        </p:spPr>
        <p:txBody>
          <a:bodyPr>
            <a:noAutofit/>
          </a:bodyPr>
          <a:lstStyle>
            <a:lvl1pPr>
              <a:lnSpc>
                <a:spcPts val="1840"/>
              </a:lnSpc>
              <a:defRPr sz="1200">
                <a:solidFill>
                  <a:schemeClr val="tx1"/>
                </a:solidFill>
              </a:defRPr>
            </a:lvl1pPr>
            <a:lvl2pPr>
              <a:lnSpc>
                <a:spcPts val="1840"/>
              </a:lnSpc>
              <a:defRPr sz="1200">
                <a:solidFill>
                  <a:schemeClr val="tx1"/>
                </a:solidFill>
              </a:defRPr>
            </a:lvl2pPr>
            <a:lvl3pPr>
              <a:lnSpc>
                <a:spcPts val="1840"/>
              </a:lnSpc>
              <a:defRPr sz="1200">
                <a:solidFill>
                  <a:schemeClr val="tx1"/>
                </a:solidFill>
              </a:defRPr>
            </a:lvl3pPr>
            <a:lvl4pPr>
              <a:lnSpc>
                <a:spcPts val="1840"/>
              </a:lnSpc>
              <a:defRPr sz="1200">
                <a:solidFill>
                  <a:schemeClr val="tx1"/>
                </a:solidFill>
              </a:defRPr>
            </a:lvl4pPr>
            <a:lvl5pPr>
              <a:lnSpc>
                <a:spcPts val="1840"/>
              </a:lnSpc>
              <a:defRPr sz="1200">
                <a:solidFill>
                  <a:schemeClr val="tx1"/>
                </a:solidFill>
              </a:defRPr>
            </a:lvl5pPr>
          </a:lstStyle>
          <a:p>
            <a:pPr lvl="0"/>
            <a:r>
              <a:rPr lang="en-AU" noProof="0"/>
              <a:t>Add text</a:t>
            </a:r>
          </a:p>
        </p:txBody>
      </p:sp>
      <p:sp>
        <p:nvSpPr>
          <p:cNvPr id="23" name="Tijdelijke aanduiding voor tekst 12">
            <a:extLst>
              <a:ext uri="{FF2B5EF4-FFF2-40B4-BE49-F238E27FC236}">
                <a16:creationId xmlns:a16="http://schemas.microsoft.com/office/drawing/2014/main" id="{A097054C-38D4-D246-BDC0-2B87B9EB5A83}"/>
              </a:ext>
            </a:extLst>
          </p:cNvPr>
          <p:cNvSpPr>
            <a:spLocks noGrp="1"/>
          </p:cNvSpPr>
          <p:nvPr>
            <p:ph type="body" sz="quarter" idx="12" hasCustomPrompt="1"/>
          </p:nvPr>
        </p:nvSpPr>
        <p:spPr>
          <a:xfrm>
            <a:off x="6437561" y="3371127"/>
            <a:ext cx="2053060" cy="2514600"/>
          </a:xfrm>
        </p:spPr>
        <p:txBody>
          <a:bodyPr>
            <a:noAutofit/>
          </a:bodyPr>
          <a:lstStyle>
            <a:lvl1pPr>
              <a:lnSpc>
                <a:spcPts val="1840"/>
              </a:lnSpc>
              <a:defRPr sz="1200">
                <a:solidFill>
                  <a:schemeClr val="tx1"/>
                </a:solidFill>
              </a:defRPr>
            </a:lvl1pPr>
            <a:lvl2pPr>
              <a:lnSpc>
                <a:spcPts val="1840"/>
              </a:lnSpc>
              <a:defRPr sz="1200">
                <a:solidFill>
                  <a:schemeClr val="tx1"/>
                </a:solidFill>
              </a:defRPr>
            </a:lvl2pPr>
            <a:lvl3pPr>
              <a:lnSpc>
                <a:spcPts val="1840"/>
              </a:lnSpc>
              <a:defRPr sz="1200">
                <a:solidFill>
                  <a:schemeClr val="tx1"/>
                </a:solidFill>
              </a:defRPr>
            </a:lvl3pPr>
            <a:lvl4pPr>
              <a:lnSpc>
                <a:spcPts val="1840"/>
              </a:lnSpc>
              <a:defRPr sz="1200">
                <a:solidFill>
                  <a:schemeClr val="tx1"/>
                </a:solidFill>
              </a:defRPr>
            </a:lvl4pPr>
            <a:lvl5pPr>
              <a:lnSpc>
                <a:spcPts val="1840"/>
              </a:lnSpc>
              <a:defRPr sz="1200">
                <a:solidFill>
                  <a:schemeClr val="tx1"/>
                </a:solidFill>
              </a:defRPr>
            </a:lvl5pPr>
          </a:lstStyle>
          <a:p>
            <a:pPr lvl="0"/>
            <a:r>
              <a:rPr lang="en-AU" noProof="0"/>
              <a:t>Add text</a:t>
            </a:r>
          </a:p>
        </p:txBody>
      </p:sp>
      <p:sp>
        <p:nvSpPr>
          <p:cNvPr id="24" name="Tijdelijke aanduiding voor tekst 12">
            <a:extLst>
              <a:ext uri="{FF2B5EF4-FFF2-40B4-BE49-F238E27FC236}">
                <a16:creationId xmlns:a16="http://schemas.microsoft.com/office/drawing/2014/main" id="{322196D2-147E-2948-A6E0-C62EFF57483B}"/>
              </a:ext>
            </a:extLst>
          </p:cNvPr>
          <p:cNvSpPr>
            <a:spLocks noGrp="1"/>
          </p:cNvSpPr>
          <p:nvPr>
            <p:ph type="body" sz="quarter" idx="13" hasCustomPrompt="1"/>
          </p:nvPr>
        </p:nvSpPr>
        <p:spPr>
          <a:xfrm>
            <a:off x="9228211" y="3371125"/>
            <a:ext cx="2053060" cy="2514600"/>
          </a:xfrm>
        </p:spPr>
        <p:txBody>
          <a:bodyPr>
            <a:noAutofit/>
          </a:bodyPr>
          <a:lstStyle>
            <a:lvl1pPr>
              <a:lnSpc>
                <a:spcPts val="1840"/>
              </a:lnSpc>
              <a:defRPr sz="1200">
                <a:solidFill>
                  <a:schemeClr val="tx1"/>
                </a:solidFill>
              </a:defRPr>
            </a:lvl1pPr>
            <a:lvl2pPr>
              <a:lnSpc>
                <a:spcPts val="1840"/>
              </a:lnSpc>
              <a:defRPr sz="1200">
                <a:solidFill>
                  <a:schemeClr val="tx1"/>
                </a:solidFill>
              </a:defRPr>
            </a:lvl2pPr>
            <a:lvl3pPr>
              <a:lnSpc>
                <a:spcPts val="1840"/>
              </a:lnSpc>
              <a:defRPr sz="1200">
                <a:solidFill>
                  <a:schemeClr val="tx1"/>
                </a:solidFill>
              </a:defRPr>
            </a:lvl3pPr>
            <a:lvl4pPr>
              <a:lnSpc>
                <a:spcPts val="1840"/>
              </a:lnSpc>
              <a:defRPr sz="1200">
                <a:solidFill>
                  <a:schemeClr val="tx1"/>
                </a:solidFill>
              </a:defRPr>
            </a:lvl4pPr>
            <a:lvl5pPr>
              <a:lnSpc>
                <a:spcPts val="1840"/>
              </a:lnSpc>
              <a:defRPr sz="1200">
                <a:solidFill>
                  <a:schemeClr val="tx1"/>
                </a:solidFill>
              </a:defRPr>
            </a:lvl5pPr>
          </a:lstStyle>
          <a:p>
            <a:pPr lvl="0"/>
            <a:r>
              <a:rPr lang="en-AU" noProof="0"/>
              <a:t>Add text</a:t>
            </a:r>
          </a:p>
        </p:txBody>
      </p:sp>
      <p:sp>
        <p:nvSpPr>
          <p:cNvPr id="25" name="Tijdelijke aanduiding voor tekst 2">
            <a:extLst>
              <a:ext uri="{FF2B5EF4-FFF2-40B4-BE49-F238E27FC236}">
                <a16:creationId xmlns:a16="http://schemas.microsoft.com/office/drawing/2014/main" id="{C42A4EB7-C05D-EA4C-B4CE-343C3380DC65}"/>
              </a:ext>
            </a:extLst>
          </p:cNvPr>
          <p:cNvSpPr>
            <a:spLocks noGrp="1"/>
          </p:cNvSpPr>
          <p:nvPr>
            <p:ph type="body" sz="quarter" idx="14" hasCustomPrompt="1"/>
          </p:nvPr>
        </p:nvSpPr>
        <p:spPr>
          <a:xfrm>
            <a:off x="3686175" y="2615877"/>
            <a:ext cx="2052639" cy="550723"/>
          </a:xfrm>
        </p:spPr>
        <p:txBody>
          <a:bodyPr anchor="b">
            <a:noAutofit/>
          </a:bodyPr>
          <a:lstStyle>
            <a:lvl1pPr>
              <a:defRPr sz="1400" b="1" i="0">
                <a:solidFill>
                  <a:schemeClr val="tx1"/>
                </a:solidFill>
                <a:latin typeface="+mj-lt"/>
              </a:defRPr>
            </a:lvl1pPr>
          </a:lstStyle>
          <a:p>
            <a:pPr lvl="0"/>
            <a:r>
              <a:rPr lang="en-AU" noProof="0"/>
              <a:t>Add title</a:t>
            </a:r>
          </a:p>
        </p:txBody>
      </p:sp>
      <p:sp>
        <p:nvSpPr>
          <p:cNvPr id="26" name="Tijdelijke aanduiding voor tekst 2">
            <a:extLst>
              <a:ext uri="{FF2B5EF4-FFF2-40B4-BE49-F238E27FC236}">
                <a16:creationId xmlns:a16="http://schemas.microsoft.com/office/drawing/2014/main" id="{02A06EDA-091C-724C-8DDB-1C98C559B27C}"/>
              </a:ext>
            </a:extLst>
          </p:cNvPr>
          <p:cNvSpPr>
            <a:spLocks noGrp="1"/>
          </p:cNvSpPr>
          <p:nvPr>
            <p:ph type="body" sz="quarter" idx="15" hasCustomPrompt="1"/>
          </p:nvPr>
        </p:nvSpPr>
        <p:spPr>
          <a:xfrm>
            <a:off x="6445622" y="2611176"/>
            <a:ext cx="2052639" cy="550723"/>
          </a:xfrm>
        </p:spPr>
        <p:txBody>
          <a:bodyPr anchor="b">
            <a:noAutofit/>
          </a:bodyPr>
          <a:lstStyle>
            <a:lvl1pPr>
              <a:defRPr sz="1400" b="1" i="0">
                <a:solidFill>
                  <a:schemeClr val="tx1"/>
                </a:solidFill>
                <a:latin typeface="+mj-lt"/>
              </a:defRPr>
            </a:lvl1pPr>
          </a:lstStyle>
          <a:p>
            <a:pPr lvl="0"/>
            <a:r>
              <a:rPr lang="en-AU" noProof="0"/>
              <a:t>Add title</a:t>
            </a:r>
          </a:p>
        </p:txBody>
      </p:sp>
      <p:sp>
        <p:nvSpPr>
          <p:cNvPr id="13" name="Tijdelijke aanduiding voor tekst 2">
            <a:extLst>
              <a:ext uri="{FF2B5EF4-FFF2-40B4-BE49-F238E27FC236}">
                <a16:creationId xmlns:a16="http://schemas.microsoft.com/office/drawing/2014/main" id="{7E6EA9C4-5B3E-B14B-BF47-63E7216CF97F}"/>
              </a:ext>
            </a:extLst>
          </p:cNvPr>
          <p:cNvSpPr>
            <a:spLocks noGrp="1"/>
          </p:cNvSpPr>
          <p:nvPr>
            <p:ph type="body" sz="quarter" idx="18" hasCustomPrompt="1"/>
          </p:nvPr>
        </p:nvSpPr>
        <p:spPr>
          <a:xfrm>
            <a:off x="9228211" y="2611176"/>
            <a:ext cx="2052639" cy="550723"/>
          </a:xfrm>
        </p:spPr>
        <p:txBody>
          <a:bodyPr anchor="b">
            <a:noAutofit/>
          </a:bodyPr>
          <a:lstStyle>
            <a:lvl1pPr>
              <a:defRPr sz="1400" b="1" i="0">
                <a:solidFill>
                  <a:schemeClr val="tx1"/>
                </a:solidFill>
                <a:latin typeface="+mj-lt"/>
              </a:defRPr>
            </a:lvl1pPr>
          </a:lstStyle>
          <a:p>
            <a:pPr lvl="0"/>
            <a:r>
              <a:rPr lang="en-AU" noProof="0"/>
              <a:t>Add title</a:t>
            </a:r>
          </a:p>
        </p:txBody>
      </p:sp>
      <p:sp>
        <p:nvSpPr>
          <p:cNvPr id="16" name="Tijdelijke aanduiding voor tekst 12">
            <a:extLst>
              <a:ext uri="{FF2B5EF4-FFF2-40B4-BE49-F238E27FC236}">
                <a16:creationId xmlns:a16="http://schemas.microsoft.com/office/drawing/2014/main" id="{74329516-538E-504E-B78E-65730BD06F21}"/>
              </a:ext>
            </a:extLst>
          </p:cNvPr>
          <p:cNvSpPr>
            <a:spLocks noGrp="1"/>
          </p:cNvSpPr>
          <p:nvPr>
            <p:ph type="body" sz="quarter" idx="17" hasCustomPrompt="1"/>
          </p:nvPr>
        </p:nvSpPr>
        <p:spPr>
          <a:xfrm>
            <a:off x="933798" y="1796609"/>
            <a:ext cx="1977735" cy="657225"/>
          </a:xfrm>
        </p:spPr>
        <p:txBody>
          <a:bodyPr>
            <a:noAutofit/>
          </a:bodyPr>
          <a:lstStyle>
            <a:lvl1pPr>
              <a:lnSpc>
                <a:spcPts val="1840"/>
              </a:lnSpc>
              <a:defRPr sz="1200">
                <a:solidFill>
                  <a:schemeClr val="bg1"/>
                </a:solidFill>
              </a:defRPr>
            </a:lvl1pPr>
            <a:lvl2pPr>
              <a:lnSpc>
                <a:spcPts val="1840"/>
              </a:lnSpc>
              <a:defRPr sz="1200">
                <a:solidFill>
                  <a:schemeClr val="bg1"/>
                </a:solidFill>
              </a:defRPr>
            </a:lvl2pPr>
            <a:lvl3pPr>
              <a:lnSpc>
                <a:spcPts val="1840"/>
              </a:lnSpc>
              <a:defRPr sz="1200">
                <a:solidFill>
                  <a:schemeClr val="bg1"/>
                </a:solidFill>
              </a:defRPr>
            </a:lvl3pPr>
            <a:lvl4pPr>
              <a:lnSpc>
                <a:spcPts val="1840"/>
              </a:lnSpc>
              <a:defRPr sz="1200">
                <a:solidFill>
                  <a:schemeClr val="bg1"/>
                </a:solidFill>
              </a:defRPr>
            </a:lvl4pPr>
            <a:lvl5pPr>
              <a:lnSpc>
                <a:spcPts val="1840"/>
              </a:lnSpc>
              <a:defRPr sz="1200">
                <a:solidFill>
                  <a:schemeClr val="bg1"/>
                </a:solidFill>
              </a:defRPr>
            </a:lvl5pPr>
          </a:lstStyle>
          <a:p>
            <a:pPr lvl="0"/>
            <a:r>
              <a:rPr lang="en-AU" noProof="0"/>
              <a:t>Add description</a:t>
            </a:r>
          </a:p>
        </p:txBody>
      </p:sp>
      <p:pic>
        <p:nvPicPr>
          <p:cNvPr id="17" name="Afbeelding 16">
            <a:extLst>
              <a:ext uri="{FF2B5EF4-FFF2-40B4-BE49-F238E27FC236}">
                <a16:creationId xmlns:a16="http://schemas.microsoft.com/office/drawing/2014/main" id="{76BD0413-CB6C-724E-9830-3B2481FA9B8C}"/>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1414997" y="253780"/>
            <a:ext cx="526537" cy="294861"/>
          </a:xfrm>
          <a:prstGeom prst="rect">
            <a:avLst/>
          </a:prstGeom>
        </p:spPr>
      </p:pic>
      <p:sp>
        <p:nvSpPr>
          <p:cNvPr id="20" name="Tijdelijke aanduiding voor afbeelding 2">
            <a:extLst>
              <a:ext uri="{FF2B5EF4-FFF2-40B4-BE49-F238E27FC236}">
                <a16:creationId xmlns:a16="http://schemas.microsoft.com/office/drawing/2014/main" id="{5D521FAD-60F9-7D4D-99F5-BE9F411552A2}"/>
              </a:ext>
            </a:extLst>
          </p:cNvPr>
          <p:cNvSpPr>
            <a:spLocks noGrp="1"/>
          </p:cNvSpPr>
          <p:nvPr>
            <p:ph type="pic" sz="quarter" idx="19" hasCustomPrompt="1"/>
          </p:nvPr>
        </p:nvSpPr>
        <p:spPr>
          <a:xfrm>
            <a:off x="4187042" y="1169043"/>
            <a:ext cx="1072991" cy="1104124"/>
          </a:xfrm>
        </p:spPr>
        <p:txBody>
          <a:bodyPr anchor="ctr"/>
          <a:lstStyle>
            <a:lvl1pPr algn="ctr">
              <a:defRPr/>
            </a:lvl1pPr>
          </a:lstStyle>
          <a:p>
            <a:r>
              <a:rPr lang="en-AU"/>
              <a:t>add </a:t>
            </a:r>
            <a:br>
              <a:rPr lang="en-AU"/>
            </a:br>
            <a:r>
              <a:rPr lang="en-AU"/>
              <a:t>icon</a:t>
            </a:r>
          </a:p>
        </p:txBody>
      </p:sp>
      <p:sp>
        <p:nvSpPr>
          <p:cNvPr id="27" name="Tijdelijke aanduiding voor afbeelding 2">
            <a:extLst>
              <a:ext uri="{FF2B5EF4-FFF2-40B4-BE49-F238E27FC236}">
                <a16:creationId xmlns:a16="http://schemas.microsoft.com/office/drawing/2014/main" id="{E4388F5C-724A-234C-96D7-138AD45A18C6}"/>
              </a:ext>
            </a:extLst>
          </p:cNvPr>
          <p:cNvSpPr>
            <a:spLocks noGrp="1"/>
          </p:cNvSpPr>
          <p:nvPr>
            <p:ph type="pic" sz="quarter" idx="20" hasCustomPrompt="1"/>
          </p:nvPr>
        </p:nvSpPr>
        <p:spPr>
          <a:xfrm>
            <a:off x="6926997" y="1169043"/>
            <a:ext cx="1072991" cy="1104124"/>
          </a:xfrm>
        </p:spPr>
        <p:txBody>
          <a:bodyPr anchor="ctr"/>
          <a:lstStyle>
            <a:lvl1pPr algn="ctr">
              <a:defRPr/>
            </a:lvl1pPr>
          </a:lstStyle>
          <a:p>
            <a:r>
              <a:rPr lang="en-AU"/>
              <a:t>add </a:t>
            </a:r>
            <a:br>
              <a:rPr lang="en-AU"/>
            </a:br>
            <a:r>
              <a:rPr lang="en-AU"/>
              <a:t>icon</a:t>
            </a:r>
          </a:p>
        </p:txBody>
      </p:sp>
      <p:sp>
        <p:nvSpPr>
          <p:cNvPr id="28" name="Tijdelijke aanduiding voor afbeelding 2">
            <a:extLst>
              <a:ext uri="{FF2B5EF4-FFF2-40B4-BE49-F238E27FC236}">
                <a16:creationId xmlns:a16="http://schemas.microsoft.com/office/drawing/2014/main" id="{0AD2E486-CCB1-0745-B335-A7ACDF3882C7}"/>
              </a:ext>
            </a:extLst>
          </p:cNvPr>
          <p:cNvSpPr>
            <a:spLocks noGrp="1"/>
          </p:cNvSpPr>
          <p:nvPr>
            <p:ph type="pic" sz="quarter" idx="21" hasCustomPrompt="1"/>
          </p:nvPr>
        </p:nvSpPr>
        <p:spPr>
          <a:xfrm>
            <a:off x="9747411" y="1169043"/>
            <a:ext cx="1072991" cy="1104124"/>
          </a:xfrm>
        </p:spPr>
        <p:txBody>
          <a:bodyPr anchor="ctr"/>
          <a:lstStyle>
            <a:lvl1pPr algn="ctr">
              <a:defRPr/>
            </a:lvl1pPr>
          </a:lstStyle>
          <a:p>
            <a:r>
              <a:rPr lang="en-AU"/>
              <a:t>add </a:t>
            </a:r>
            <a:br>
              <a:rPr lang="en-AU"/>
            </a:br>
            <a:r>
              <a:rPr lang="en-AU"/>
              <a:t>icon</a:t>
            </a:r>
          </a:p>
        </p:txBody>
      </p:sp>
    </p:spTree>
    <p:extLst>
      <p:ext uri="{BB962C8B-B14F-4D97-AF65-F5344CB8AC3E}">
        <p14:creationId xmlns:p14="http://schemas.microsoft.com/office/powerpoint/2010/main" val="618304722"/>
      </p:ext>
    </p:extLst>
  </p:cSld>
  <p:clrMapOvr>
    <a:masterClrMapping/>
  </p:clrMapOvr>
  <p:hf sldNum="0" hdr="0" ftr="0" dt="0"/>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1_3 Columns - dark">
    <p:spTree>
      <p:nvGrpSpPr>
        <p:cNvPr id="1" name=""/>
        <p:cNvGrpSpPr/>
        <p:nvPr/>
      </p:nvGrpSpPr>
      <p:grpSpPr>
        <a:xfrm>
          <a:off x="0" y="0"/>
          <a:ext cx="0" cy="0"/>
          <a:chOff x="0" y="0"/>
          <a:chExt cx="0" cy="0"/>
        </a:xfrm>
      </p:grpSpPr>
      <p:sp>
        <p:nvSpPr>
          <p:cNvPr id="36" name="Rechthoek 21">
            <a:extLst>
              <a:ext uri="{FF2B5EF4-FFF2-40B4-BE49-F238E27FC236}">
                <a16:creationId xmlns:a16="http://schemas.microsoft.com/office/drawing/2014/main" id="{E1559131-4806-FE4A-9CFF-567A75170D42}"/>
              </a:ext>
            </a:extLst>
          </p:cNvPr>
          <p:cNvSpPr/>
          <p:nvPr/>
        </p:nvSpPr>
        <p:spPr>
          <a:xfrm>
            <a:off x="0" y="0"/>
            <a:ext cx="12192000" cy="3429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Rechthoek 11">
            <a:extLst>
              <a:ext uri="{FF2B5EF4-FFF2-40B4-BE49-F238E27FC236}">
                <a16:creationId xmlns:a16="http://schemas.microsoft.com/office/drawing/2014/main" id="{044BED94-4B04-7B4A-8053-7B9D97D1D160}"/>
              </a:ext>
            </a:extLst>
          </p:cNvPr>
          <p:cNvSpPr/>
          <p:nvPr/>
        </p:nvSpPr>
        <p:spPr>
          <a:xfrm>
            <a:off x="953955" y="2030279"/>
            <a:ext cx="3253836" cy="3556861"/>
          </a:xfrm>
          <a:prstGeom prst="rect">
            <a:avLst/>
          </a:prstGeom>
          <a:solidFill>
            <a:schemeClr val="bg1"/>
          </a:solidFill>
          <a:ln>
            <a:noFill/>
          </a:ln>
          <a:effectLst>
            <a:outerShdw blurRad="152400" algn="ctr" rotWithShape="0">
              <a:schemeClr val="accent5">
                <a:lumMod val="25000"/>
                <a:alpha val="3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itel 10">
            <a:extLst>
              <a:ext uri="{FF2B5EF4-FFF2-40B4-BE49-F238E27FC236}">
                <a16:creationId xmlns:a16="http://schemas.microsoft.com/office/drawing/2014/main" id="{2FBCB5D8-EBA7-3449-83FC-6430256340DE}"/>
              </a:ext>
            </a:extLst>
          </p:cNvPr>
          <p:cNvSpPr>
            <a:spLocks noGrp="1"/>
          </p:cNvSpPr>
          <p:nvPr>
            <p:ph type="title" hasCustomPrompt="1"/>
          </p:nvPr>
        </p:nvSpPr>
        <p:spPr>
          <a:xfrm>
            <a:off x="933797" y="661418"/>
            <a:ext cx="6528639" cy="562949"/>
          </a:xfrm>
          <a:prstGeom prst="rect">
            <a:avLst/>
          </a:prstGeom>
        </p:spPr>
        <p:txBody>
          <a:bodyPr lIns="0" tIns="0" rIns="0" bIns="0">
            <a:noAutofit/>
          </a:bodyPr>
          <a:lstStyle>
            <a:lvl1pPr>
              <a:defRPr sz="2400" b="1">
                <a:solidFill>
                  <a:schemeClr val="tx1"/>
                </a:solidFill>
              </a:defRPr>
            </a:lvl1pPr>
          </a:lstStyle>
          <a:p>
            <a:r>
              <a:rPr lang="en-AU" noProof="0"/>
              <a:t>Add title</a:t>
            </a:r>
          </a:p>
        </p:txBody>
      </p:sp>
      <p:sp>
        <p:nvSpPr>
          <p:cNvPr id="22" name="Tijdelijke aanduiding voor tekst 12">
            <a:extLst>
              <a:ext uri="{FF2B5EF4-FFF2-40B4-BE49-F238E27FC236}">
                <a16:creationId xmlns:a16="http://schemas.microsoft.com/office/drawing/2014/main" id="{6AB62EFD-FF30-C044-A53B-A78428B8B1F6}"/>
              </a:ext>
            </a:extLst>
          </p:cNvPr>
          <p:cNvSpPr>
            <a:spLocks noGrp="1"/>
          </p:cNvSpPr>
          <p:nvPr>
            <p:ph type="body" sz="quarter" idx="11" hasCustomPrompt="1"/>
          </p:nvPr>
        </p:nvSpPr>
        <p:spPr>
          <a:xfrm>
            <a:off x="1198200" y="3862954"/>
            <a:ext cx="2621376" cy="1406471"/>
          </a:xfrm>
        </p:spPr>
        <p:txBody>
          <a:bodyPr>
            <a:noAutofit/>
          </a:bodyPr>
          <a:lstStyle>
            <a:lvl1pPr>
              <a:lnSpc>
                <a:spcPts val="1840"/>
              </a:lnSpc>
              <a:defRPr sz="1200">
                <a:solidFill>
                  <a:schemeClr val="tx1"/>
                </a:solidFill>
              </a:defRPr>
            </a:lvl1pPr>
            <a:lvl2pPr>
              <a:lnSpc>
                <a:spcPts val="1840"/>
              </a:lnSpc>
              <a:defRPr sz="1200">
                <a:solidFill>
                  <a:schemeClr val="tx1"/>
                </a:solidFill>
              </a:defRPr>
            </a:lvl2pPr>
            <a:lvl3pPr>
              <a:lnSpc>
                <a:spcPts val="1840"/>
              </a:lnSpc>
              <a:defRPr sz="1200">
                <a:solidFill>
                  <a:schemeClr val="tx1"/>
                </a:solidFill>
              </a:defRPr>
            </a:lvl3pPr>
            <a:lvl4pPr>
              <a:lnSpc>
                <a:spcPts val="1840"/>
              </a:lnSpc>
              <a:defRPr sz="1200">
                <a:solidFill>
                  <a:schemeClr val="tx1"/>
                </a:solidFill>
              </a:defRPr>
            </a:lvl4pPr>
            <a:lvl5pPr>
              <a:lnSpc>
                <a:spcPts val="1840"/>
              </a:lnSpc>
              <a:defRPr sz="1200">
                <a:solidFill>
                  <a:schemeClr val="tx1"/>
                </a:solidFill>
              </a:defRPr>
            </a:lvl5pPr>
          </a:lstStyle>
          <a:p>
            <a:pPr lvl="0"/>
            <a:r>
              <a:rPr lang="en-AU" noProof="0"/>
              <a:t>Add text</a:t>
            </a:r>
          </a:p>
        </p:txBody>
      </p:sp>
      <p:sp>
        <p:nvSpPr>
          <p:cNvPr id="25" name="Tijdelijke aanduiding voor tekst 2">
            <a:extLst>
              <a:ext uri="{FF2B5EF4-FFF2-40B4-BE49-F238E27FC236}">
                <a16:creationId xmlns:a16="http://schemas.microsoft.com/office/drawing/2014/main" id="{C42A4EB7-C05D-EA4C-B4CE-343C3380DC65}"/>
              </a:ext>
            </a:extLst>
          </p:cNvPr>
          <p:cNvSpPr>
            <a:spLocks noGrp="1"/>
          </p:cNvSpPr>
          <p:nvPr>
            <p:ph type="body" sz="quarter" idx="14" hasCustomPrompt="1"/>
          </p:nvPr>
        </p:nvSpPr>
        <p:spPr>
          <a:xfrm>
            <a:off x="1198696" y="3220601"/>
            <a:ext cx="2620837" cy="530816"/>
          </a:xfrm>
        </p:spPr>
        <p:txBody>
          <a:bodyPr anchor="b">
            <a:noAutofit/>
          </a:bodyPr>
          <a:lstStyle>
            <a:lvl1pPr>
              <a:defRPr sz="1400" b="1" i="0">
                <a:solidFill>
                  <a:schemeClr val="tx1"/>
                </a:solidFill>
                <a:latin typeface="+mj-lt"/>
              </a:defRPr>
            </a:lvl1pPr>
          </a:lstStyle>
          <a:p>
            <a:pPr lvl="0"/>
            <a:r>
              <a:rPr lang="en-AU" noProof="0"/>
              <a:t>Add title</a:t>
            </a:r>
          </a:p>
        </p:txBody>
      </p:sp>
      <p:sp>
        <p:nvSpPr>
          <p:cNvPr id="20" name="Tijdelijke aanduiding voor afbeelding 2">
            <a:extLst>
              <a:ext uri="{FF2B5EF4-FFF2-40B4-BE49-F238E27FC236}">
                <a16:creationId xmlns:a16="http://schemas.microsoft.com/office/drawing/2014/main" id="{5D521FAD-60F9-7D4D-99F5-BE9F411552A2}"/>
              </a:ext>
            </a:extLst>
          </p:cNvPr>
          <p:cNvSpPr>
            <a:spLocks noGrp="1"/>
          </p:cNvSpPr>
          <p:nvPr>
            <p:ph type="pic" sz="quarter" idx="19" hasCustomPrompt="1"/>
          </p:nvPr>
        </p:nvSpPr>
        <p:spPr>
          <a:xfrm>
            <a:off x="3322706" y="2128088"/>
            <a:ext cx="770097" cy="770096"/>
          </a:xfrm>
        </p:spPr>
        <p:txBody>
          <a:bodyPr anchor="ctr"/>
          <a:lstStyle>
            <a:lvl1pPr algn="ctr">
              <a:defRPr/>
            </a:lvl1pPr>
          </a:lstStyle>
          <a:p>
            <a:r>
              <a:rPr lang="en-AU"/>
              <a:t>add </a:t>
            </a:r>
            <a:br>
              <a:rPr lang="en-AU"/>
            </a:br>
            <a:r>
              <a:rPr lang="en-AU"/>
              <a:t>icon</a:t>
            </a:r>
          </a:p>
        </p:txBody>
      </p:sp>
      <p:pic>
        <p:nvPicPr>
          <p:cNvPr id="19" name="Afbeelding 21">
            <a:extLst>
              <a:ext uri="{FF2B5EF4-FFF2-40B4-BE49-F238E27FC236}">
                <a16:creationId xmlns:a16="http://schemas.microsoft.com/office/drawing/2014/main" id="{CDB4CCCF-AB89-2A42-86C4-DE9F4756F32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414996" y="253780"/>
            <a:ext cx="526539" cy="294861"/>
          </a:xfrm>
          <a:prstGeom prst="rect">
            <a:avLst/>
          </a:prstGeom>
        </p:spPr>
      </p:pic>
      <p:sp>
        <p:nvSpPr>
          <p:cNvPr id="21" name="Rechthoek 11">
            <a:extLst>
              <a:ext uri="{FF2B5EF4-FFF2-40B4-BE49-F238E27FC236}">
                <a16:creationId xmlns:a16="http://schemas.microsoft.com/office/drawing/2014/main" id="{51BFA83B-552C-7B4D-8547-65A05311C4B9}"/>
              </a:ext>
            </a:extLst>
          </p:cNvPr>
          <p:cNvSpPr/>
          <p:nvPr/>
        </p:nvSpPr>
        <p:spPr>
          <a:xfrm>
            <a:off x="4469083" y="2030279"/>
            <a:ext cx="3253836" cy="3556861"/>
          </a:xfrm>
          <a:prstGeom prst="rect">
            <a:avLst/>
          </a:prstGeom>
          <a:solidFill>
            <a:schemeClr val="bg1"/>
          </a:solidFill>
          <a:ln>
            <a:noFill/>
          </a:ln>
          <a:effectLst>
            <a:outerShdw blurRad="152400" algn="ctr" rotWithShape="0">
              <a:schemeClr val="accent5">
                <a:lumMod val="25000"/>
                <a:alpha val="3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9" name="Tijdelijke aanduiding voor tekst 12">
            <a:extLst>
              <a:ext uri="{FF2B5EF4-FFF2-40B4-BE49-F238E27FC236}">
                <a16:creationId xmlns:a16="http://schemas.microsoft.com/office/drawing/2014/main" id="{B70CFB36-08EE-174E-917C-CD94678B7E07}"/>
              </a:ext>
            </a:extLst>
          </p:cNvPr>
          <p:cNvSpPr>
            <a:spLocks noGrp="1"/>
          </p:cNvSpPr>
          <p:nvPr>
            <p:ph type="body" sz="quarter" idx="20" hasCustomPrompt="1"/>
          </p:nvPr>
        </p:nvSpPr>
        <p:spPr>
          <a:xfrm>
            <a:off x="4713328" y="3862954"/>
            <a:ext cx="2621376" cy="1406471"/>
          </a:xfrm>
        </p:spPr>
        <p:txBody>
          <a:bodyPr>
            <a:noAutofit/>
          </a:bodyPr>
          <a:lstStyle>
            <a:lvl1pPr>
              <a:lnSpc>
                <a:spcPts val="1840"/>
              </a:lnSpc>
              <a:defRPr sz="1200">
                <a:solidFill>
                  <a:schemeClr val="tx1"/>
                </a:solidFill>
              </a:defRPr>
            </a:lvl1pPr>
            <a:lvl2pPr>
              <a:lnSpc>
                <a:spcPts val="1840"/>
              </a:lnSpc>
              <a:defRPr sz="1200">
                <a:solidFill>
                  <a:schemeClr val="tx1"/>
                </a:solidFill>
              </a:defRPr>
            </a:lvl2pPr>
            <a:lvl3pPr>
              <a:lnSpc>
                <a:spcPts val="1840"/>
              </a:lnSpc>
              <a:defRPr sz="1200">
                <a:solidFill>
                  <a:schemeClr val="tx1"/>
                </a:solidFill>
              </a:defRPr>
            </a:lvl3pPr>
            <a:lvl4pPr>
              <a:lnSpc>
                <a:spcPts val="1840"/>
              </a:lnSpc>
              <a:defRPr sz="1200">
                <a:solidFill>
                  <a:schemeClr val="tx1"/>
                </a:solidFill>
              </a:defRPr>
            </a:lvl4pPr>
            <a:lvl5pPr>
              <a:lnSpc>
                <a:spcPts val="1840"/>
              </a:lnSpc>
              <a:defRPr sz="1200">
                <a:solidFill>
                  <a:schemeClr val="tx1"/>
                </a:solidFill>
              </a:defRPr>
            </a:lvl5pPr>
          </a:lstStyle>
          <a:p>
            <a:pPr lvl="0"/>
            <a:r>
              <a:rPr lang="en-AU" noProof="0"/>
              <a:t>Add text</a:t>
            </a:r>
          </a:p>
        </p:txBody>
      </p:sp>
      <p:sp>
        <p:nvSpPr>
          <p:cNvPr id="30" name="Tijdelijke aanduiding voor tekst 2">
            <a:extLst>
              <a:ext uri="{FF2B5EF4-FFF2-40B4-BE49-F238E27FC236}">
                <a16:creationId xmlns:a16="http://schemas.microsoft.com/office/drawing/2014/main" id="{00A0718D-D2C7-994A-986D-1EC17E9241B5}"/>
              </a:ext>
            </a:extLst>
          </p:cNvPr>
          <p:cNvSpPr>
            <a:spLocks noGrp="1"/>
          </p:cNvSpPr>
          <p:nvPr>
            <p:ph type="body" sz="quarter" idx="21" hasCustomPrompt="1"/>
          </p:nvPr>
        </p:nvSpPr>
        <p:spPr>
          <a:xfrm>
            <a:off x="4713824" y="3220601"/>
            <a:ext cx="2620837" cy="530816"/>
          </a:xfrm>
        </p:spPr>
        <p:txBody>
          <a:bodyPr anchor="b">
            <a:noAutofit/>
          </a:bodyPr>
          <a:lstStyle>
            <a:lvl1pPr>
              <a:defRPr sz="1400" b="1" i="0">
                <a:solidFill>
                  <a:schemeClr val="tx1"/>
                </a:solidFill>
                <a:latin typeface="+mj-lt"/>
              </a:defRPr>
            </a:lvl1pPr>
          </a:lstStyle>
          <a:p>
            <a:pPr lvl="0"/>
            <a:r>
              <a:rPr lang="en-AU" noProof="0"/>
              <a:t>Add title</a:t>
            </a:r>
          </a:p>
        </p:txBody>
      </p:sp>
      <p:sp>
        <p:nvSpPr>
          <p:cNvPr id="31" name="Tijdelijke aanduiding voor afbeelding 2">
            <a:extLst>
              <a:ext uri="{FF2B5EF4-FFF2-40B4-BE49-F238E27FC236}">
                <a16:creationId xmlns:a16="http://schemas.microsoft.com/office/drawing/2014/main" id="{9009E622-66FF-794F-B7A0-FE3A618CDA8C}"/>
              </a:ext>
            </a:extLst>
          </p:cNvPr>
          <p:cNvSpPr>
            <a:spLocks noGrp="1"/>
          </p:cNvSpPr>
          <p:nvPr>
            <p:ph type="pic" sz="quarter" idx="22" hasCustomPrompt="1"/>
          </p:nvPr>
        </p:nvSpPr>
        <p:spPr>
          <a:xfrm>
            <a:off x="6837834" y="2128088"/>
            <a:ext cx="770097" cy="770096"/>
          </a:xfrm>
        </p:spPr>
        <p:txBody>
          <a:bodyPr anchor="ctr"/>
          <a:lstStyle>
            <a:lvl1pPr algn="ctr">
              <a:defRPr/>
            </a:lvl1pPr>
          </a:lstStyle>
          <a:p>
            <a:r>
              <a:rPr lang="en-AU"/>
              <a:t>add </a:t>
            </a:r>
            <a:br>
              <a:rPr lang="en-AU"/>
            </a:br>
            <a:r>
              <a:rPr lang="en-AU"/>
              <a:t>icon</a:t>
            </a:r>
          </a:p>
        </p:txBody>
      </p:sp>
      <p:sp>
        <p:nvSpPr>
          <p:cNvPr id="32" name="Rechthoek 11">
            <a:extLst>
              <a:ext uri="{FF2B5EF4-FFF2-40B4-BE49-F238E27FC236}">
                <a16:creationId xmlns:a16="http://schemas.microsoft.com/office/drawing/2014/main" id="{6811603A-814F-2D47-B626-5F64DC330400}"/>
              </a:ext>
            </a:extLst>
          </p:cNvPr>
          <p:cNvSpPr/>
          <p:nvPr/>
        </p:nvSpPr>
        <p:spPr>
          <a:xfrm>
            <a:off x="8001001" y="2030279"/>
            <a:ext cx="3253836" cy="3556861"/>
          </a:xfrm>
          <a:prstGeom prst="rect">
            <a:avLst/>
          </a:prstGeom>
          <a:solidFill>
            <a:schemeClr val="bg1"/>
          </a:solidFill>
          <a:ln>
            <a:noFill/>
          </a:ln>
          <a:effectLst>
            <a:outerShdw blurRad="152400" algn="ctr" rotWithShape="0">
              <a:schemeClr val="accent5">
                <a:lumMod val="25000"/>
                <a:alpha val="3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3" name="Tijdelijke aanduiding voor tekst 12">
            <a:extLst>
              <a:ext uri="{FF2B5EF4-FFF2-40B4-BE49-F238E27FC236}">
                <a16:creationId xmlns:a16="http://schemas.microsoft.com/office/drawing/2014/main" id="{FD1583A2-A8A2-8048-8620-6C9D94040A72}"/>
              </a:ext>
            </a:extLst>
          </p:cNvPr>
          <p:cNvSpPr>
            <a:spLocks noGrp="1"/>
          </p:cNvSpPr>
          <p:nvPr>
            <p:ph type="body" sz="quarter" idx="23" hasCustomPrompt="1"/>
          </p:nvPr>
        </p:nvSpPr>
        <p:spPr>
          <a:xfrm>
            <a:off x="8245247" y="3862954"/>
            <a:ext cx="2621376" cy="1406471"/>
          </a:xfrm>
        </p:spPr>
        <p:txBody>
          <a:bodyPr>
            <a:noAutofit/>
          </a:bodyPr>
          <a:lstStyle>
            <a:lvl1pPr>
              <a:lnSpc>
                <a:spcPts val="1840"/>
              </a:lnSpc>
              <a:defRPr sz="1200">
                <a:solidFill>
                  <a:schemeClr val="tx1"/>
                </a:solidFill>
              </a:defRPr>
            </a:lvl1pPr>
            <a:lvl2pPr>
              <a:lnSpc>
                <a:spcPts val="1840"/>
              </a:lnSpc>
              <a:defRPr sz="1200">
                <a:solidFill>
                  <a:schemeClr val="tx1"/>
                </a:solidFill>
              </a:defRPr>
            </a:lvl2pPr>
            <a:lvl3pPr>
              <a:lnSpc>
                <a:spcPts val="1840"/>
              </a:lnSpc>
              <a:defRPr sz="1200">
                <a:solidFill>
                  <a:schemeClr val="tx1"/>
                </a:solidFill>
              </a:defRPr>
            </a:lvl3pPr>
            <a:lvl4pPr>
              <a:lnSpc>
                <a:spcPts val="1840"/>
              </a:lnSpc>
              <a:defRPr sz="1200">
                <a:solidFill>
                  <a:schemeClr val="tx1"/>
                </a:solidFill>
              </a:defRPr>
            </a:lvl4pPr>
            <a:lvl5pPr>
              <a:lnSpc>
                <a:spcPts val="1840"/>
              </a:lnSpc>
              <a:defRPr sz="1200">
                <a:solidFill>
                  <a:schemeClr val="tx1"/>
                </a:solidFill>
              </a:defRPr>
            </a:lvl5pPr>
          </a:lstStyle>
          <a:p>
            <a:pPr lvl="0"/>
            <a:r>
              <a:rPr lang="en-AU" noProof="0"/>
              <a:t>Add text</a:t>
            </a:r>
          </a:p>
        </p:txBody>
      </p:sp>
      <p:sp>
        <p:nvSpPr>
          <p:cNvPr id="34" name="Tijdelijke aanduiding voor tekst 2">
            <a:extLst>
              <a:ext uri="{FF2B5EF4-FFF2-40B4-BE49-F238E27FC236}">
                <a16:creationId xmlns:a16="http://schemas.microsoft.com/office/drawing/2014/main" id="{7D55D734-93E1-564A-B27B-65097F22AA5A}"/>
              </a:ext>
            </a:extLst>
          </p:cNvPr>
          <p:cNvSpPr>
            <a:spLocks noGrp="1"/>
          </p:cNvSpPr>
          <p:nvPr>
            <p:ph type="body" sz="quarter" idx="24" hasCustomPrompt="1"/>
          </p:nvPr>
        </p:nvSpPr>
        <p:spPr>
          <a:xfrm>
            <a:off x="8245743" y="3220601"/>
            <a:ext cx="2620837" cy="530816"/>
          </a:xfrm>
        </p:spPr>
        <p:txBody>
          <a:bodyPr anchor="b">
            <a:noAutofit/>
          </a:bodyPr>
          <a:lstStyle>
            <a:lvl1pPr>
              <a:defRPr sz="1400" b="1" i="0">
                <a:solidFill>
                  <a:schemeClr val="tx1"/>
                </a:solidFill>
                <a:latin typeface="+mj-lt"/>
              </a:defRPr>
            </a:lvl1pPr>
          </a:lstStyle>
          <a:p>
            <a:pPr lvl="0"/>
            <a:r>
              <a:rPr lang="en-AU" noProof="0"/>
              <a:t>Add title</a:t>
            </a:r>
          </a:p>
        </p:txBody>
      </p:sp>
      <p:sp>
        <p:nvSpPr>
          <p:cNvPr id="35" name="Tijdelijke aanduiding voor afbeelding 2">
            <a:extLst>
              <a:ext uri="{FF2B5EF4-FFF2-40B4-BE49-F238E27FC236}">
                <a16:creationId xmlns:a16="http://schemas.microsoft.com/office/drawing/2014/main" id="{9F6609B8-FD6E-CC4D-91D9-EDEAD920A083}"/>
              </a:ext>
            </a:extLst>
          </p:cNvPr>
          <p:cNvSpPr>
            <a:spLocks noGrp="1"/>
          </p:cNvSpPr>
          <p:nvPr>
            <p:ph type="pic" sz="quarter" idx="25" hasCustomPrompt="1"/>
          </p:nvPr>
        </p:nvSpPr>
        <p:spPr>
          <a:xfrm>
            <a:off x="10369753" y="2128088"/>
            <a:ext cx="770097" cy="770096"/>
          </a:xfrm>
        </p:spPr>
        <p:txBody>
          <a:bodyPr anchor="ctr"/>
          <a:lstStyle>
            <a:lvl1pPr algn="ctr">
              <a:defRPr/>
            </a:lvl1pPr>
          </a:lstStyle>
          <a:p>
            <a:r>
              <a:rPr lang="en-AU"/>
              <a:t>add </a:t>
            </a:r>
            <a:br>
              <a:rPr lang="en-AU"/>
            </a:br>
            <a:r>
              <a:rPr lang="en-AU"/>
              <a:t>icon</a:t>
            </a:r>
          </a:p>
        </p:txBody>
      </p:sp>
    </p:spTree>
    <p:extLst>
      <p:ext uri="{BB962C8B-B14F-4D97-AF65-F5344CB8AC3E}">
        <p14:creationId xmlns:p14="http://schemas.microsoft.com/office/powerpoint/2010/main" val="1712442514"/>
      </p:ext>
    </p:extLst>
  </p:cSld>
  <p:clrMapOvr>
    <a:masterClrMapping/>
  </p:clrMapOvr>
  <p:hf sldNum="0" hdr="0" ft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2 Columns - dark">
    <p:spTree>
      <p:nvGrpSpPr>
        <p:cNvPr id="1" name=""/>
        <p:cNvGrpSpPr/>
        <p:nvPr/>
      </p:nvGrpSpPr>
      <p:grpSpPr>
        <a:xfrm>
          <a:off x="0" y="0"/>
          <a:ext cx="0" cy="0"/>
          <a:chOff x="0" y="0"/>
          <a:chExt cx="0" cy="0"/>
        </a:xfrm>
      </p:grpSpPr>
      <p:sp>
        <p:nvSpPr>
          <p:cNvPr id="14" name="Rechthoek 13">
            <a:extLst>
              <a:ext uri="{FF2B5EF4-FFF2-40B4-BE49-F238E27FC236}">
                <a16:creationId xmlns:a16="http://schemas.microsoft.com/office/drawing/2014/main" id="{ED78224C-A808-3C4F-B362-F8902C11DEB5}"/>
              </a:ext>
            </a:extLst>
          </p:cNvPr>
          <p:cNvSpPr/>
          <p:nvPr/>
        </p:nvSpPr>
        <p:spPr>
          <a:xfrm>
            <a:off x="6189889" y="661418"/>
            <a:ext cx="2548403" cy="5535167"/>
          </a:xfrm>
          <a:prstGeom prst="rect">
            <a:avLst/>
          </a:prstGeom>
          <a:solidFill>
            <a:schemeClr val="bg1"/>
          </a:solidFill>
          <a:ln>
            <a:noFill/>
          </a:ln>
          <a:effectLst>
            <a:outerShdw blurRad="152400" algn="ctr" rotWithShape="0">
              <a:prstClr val="black">
                <a:alpha val="3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Rechthoek 11">
            <a:extLst>
              <a:ext uri="{FF2B5EF4-FFF2-40B4-BE49-F238E27FC236}">
                <a16:creationId xmlns:a16="http://schemas.microsoft.com/office/drawing/2014/main" id="{044BED94-4B04-7B4A-8053-7B9D97D1D160}"/>
              </a:ext>
            </a:extLst>
          </p:cNvPr>
          <p:cNvSpPr/>
          <p:nvPr/>
        </p:nvSpPr>
        <p:spPr>
          <a:xfrm>
            <a:off x="3441432" y="661418"/>
            <a:ext cx="2548403" cy="5535167"/>
          </a:xfrm>
          <a:prstGeom prst="rect">
            <a:avLst/>
          </a:prstGeom>
          <a:solidFill>
            <a:schemeClr val="bg1"/>
          </a:solidFill>
          <a:ln>
            <a:noFill/>
          </a:ln>
          <a:effectLst>
            <a:outerShdw blurRad="152400" algn="ctr" rotWithShape="0">
              <a:prstClr val="black">
                <a:alpha val="3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itel 10">
            <a:extLst>
              <a:ext uri="{FF2B5EF4-FFF2-40B4-BE49-F238E27FC236}">
                <a16:creationId xmlns:a16="http://schemas.microsoft.com/office/drawing/2014/main" id="{2FBCB5D8-EBA7-3449-83FC-6430256340DE}"/>
              </a:ext>
            </a:extLst>
          </p:cNvPr>
          <p:cNvSpPr>
            <a:spLocks noGrp="1"/>
          </p:cNvSpPr>
          <p:nvPr>
            <p:ph type="title" hasCustomPrompt="1"/>
          </p:nvPr>
        </p:nvSpPr>
        <p:spPr>
          <a:xfrm>
            <a:off x="933798" y="661418"/>
            <a:ext cx="1977735" cy="1166876"/>
          </a:xfrm>
          <a:prstGeom prst="rect">
            <a:avLst/>
          </a:prstGeom>
        </p:spPr>
        <p:txBody>
          <a:bodyPr lIns="0" tIns="0" rIns="0" bIns="0">
            <a:noAutofit/>
          </a:bodyPr>
          <a:lstStyle>
            <a:lvl1pPr>
              <a:defRPr sz="2400" b="1">
                <a:solidFill>
                  <a:schemeClr val="bg1"/>
                </a:solidFill>
              </a:defRPr>
            </a:lvl1pPr>
          </a:lstStyle>
          <a:p>
            <a:r>
              <a:rPr lang="en-AU" noProof="0"/>
              <a:t>Add title</a:t>
            </a:r>
          </a:p>
        </p:txBody>
      </p:sp>
      <p:sp>
        <p:nvSpPr>
          <p:cNvPr id="22" name="Tijdelijke aanduiding voor tekst 12">
            <a:extLst>
              <a:ext uri="{FF2B5EF4-FFF2-40B4-BE49-F238E27FC236}">
                <a16:creationId xmlns:a16="http://schemas.microsoft.com/office/drawing/2014/main" id="{6AB62EFD-FF30-C044-A53B-A78428B8B1F6}"/>
              </a:ext>
            </a:extLst>
          </p:cNvPr>
          <p:cNvSpPr>
            <a:spLocks noGrp="1"/>
          </p:cNvSpPr>
          <p:nvPr>
            <p:ph type="body" sz="quarter" idx="11" hasCustomPrompt="1"/>
          </p:nvPr>
        </p:nvSpPr>
        <p:spPr>
          <a:xfrm>
            <a:off x="3685679" y="3429001"/>
            <a:ext cx="2053060" cy="2514600"/>
          </a:xfrm>
        </p:spPr>
        <p:txBody>
          <a:bodyPr>
            <a:noAutofit/>
          </a:bodyPr>
          <a:lstStyle>
            <a:lvl1pPr>
              <a:lnSpc>
                <a:spcPts val="1840"/>
              </a:lnSpc>
              <a:defRPr sz="1200">
                <a:solidFill>
                  <a:schemeClr val="tx1"/>
                </a:solidFill>
              </a:defRPr>
            </a:lvl1pPr>
            <a:lvl2pPr>
              <a:lnSpc>
                <a:spcPts val="1840"/>
              </a:lnSpc>
              <a:defRPr sz="1200">
                <a:solidFill>
                  <a:schemeClr val="tx1"/>
                </a:solidFill>
              </a:defRPr>
            </a:lvl2pPr>
            <a:lvl3pPr>
              <a:lnSpc>
                <a:spcPts val="1840"/>
              </a:lnSpc>
              <a:defRPr sz="1200">
                <a:solidFill>
                  <a:schemeClr val="tx1"/>
                </a:solidFill>
              </a:defRPr>
            </a:lvl3pPr>
            <a:lvl4pPr>
              <a:lnSpc>
                <a:spcPts val="1840"/>
              </a:lnSpc>
              <a:defRPr sz="1200">
                <a:solidFill>
                  <a:schemeClr val="tx1"/>
                </a:solidFill>
              </a:defRPr>
            </a:lvl4pPr>
            <a:lvl5pPr>
              <a:lnSpc>
                <a:spcPts val="1840"/>
              </a:lnSpc>
              <a:defRPr sz="1200">
                <a:solidFill>
                  <a:schemeClr val="tx1"/>
                </a:solidFill>
              </a:defRPr>
            </a:lvl5pPr>
          </a:lstStyle>
          <a:p>
            <a:pPr lvl="0"/>
            <a:r>
              <a:rPr lang="en-AU" noProof="0"/>
              <a:t>Add text</a:t>
            </a:r>
          </a:p>
        </p:txBody>
      </p:sp>
      <p:sp>
        <p:nvSpPr>
          <p:cNvPr id="23" name="Tijdelijke aanduiding voor tekst 12">
            <a:extLst>
              <a:ext uri="{FF2B5EF4-FFF2-40B4-BE49-F238E27FC236}">
                <a16:creationId xmlns:a16="http://schemas.microsoft.com/office/drawing/2014/main" id="{A097054C-38D4-D246-BDC0-2B87B9EB5A83}"/>
              </a:ext>
            </a:extLst>
          </p:cNvPr>
          <p:cNvSpPr>
            <a:spLocks noGrp="1"/>
          </p:cNvSpPr>
          <p:nvPr>
            <p:ph type="body" sz="quarter" idx="12" hasCustomPrompt="1"/>
          </p:nvPr>
        </p:nvSpPr>
        <p:spPr>
          <a:xfrm>
            <a:off x="6437561" y="3429000"/>
            <a:ext cx="2053060" cy="2514600"/>
          </a:xfrm>
        </p:spPr>
        <p:txBody>
          <a:bodyPr>
            <a:noAutofit/>
          </a:bodyPr>
          <a:lstStyle>
            <a:lvl1pPr>
              <a:lnSpc>
                <a:spcPts val="1840"/>
              </a:lnSpc>
              <a:defRPr sz="1200">
                <a:solidFill>
                  <a:schemeClr val="tx1"/>
                </a:solidFill>
              </a:defRPr>
            </a:lvl1pPr>
            <a:lvl2pPr>
              <a:lnSpc>
                <a:spcPts val="1840"/>
              </a:lnSpc>
              <a:defRPr sz="1200">
                <a:solidFill>
                  <a:schemeClr val="tx1"/>
                </a:solidFill>
              </a:defRPr>
            </a:lvl2pPr>
            <a:lvl3pPr>
              <a:lnSpc>
                <a:spcPts val="1840"/>
              </a:lnSpc>
              <a:defRPr sz="1200">
                <a:solidFill>
                  <a:schemeClr val="tx1"/>
                </a:solidFill>
              </a:defRPr>
            </a:lvl3pPr>
            <a:lvl4pPr>
              <a:lnSpc>
                <a:spcPts val="1840"/>
              </a:lnSpc>
              <a:defRPr sz="1200">
                <a:solidFill>
                  <a:schemeClr val="tx1"/>
                </a:solidFill>
              </a:defRPr>
            </a:lvl4pPr>
            <a:lvl5pPr>
              <a:lnSpc>
                <a:spcPts val="1840"/>
              </a:lnSpc>
              <a:defRPr sz="1200">
                <a:solidFill>
                  <a:schemeClr val="tx1"/>
                </a:solidFill>
              </a:defRPr>
            </a:lvl5pPr>
          </a:lstStyle>
          <a:p>
            <a:pPr lvl="0"/>
            <a:r>
              <a:rPr lang="en-AU" noProof="0"/>
              <a:t>Add text</a:t>
            </a:r>
          </a:p>
        </p:txBody>
      </p:sp>
      <p:sp>
        <p:nvSpPr>
          <p:cNvPr id="25" name="Tijdelijke aanduiding voor tekst 2">
            <a:extLst>
              <a:ext uri="{FF2B5EF4-FFF2-40B4-BE49-F238E27FC236}">
                <a16:creationId xmlns:a16="http://schemas.microsoft.com/office/drawing/2014/main" id="{C42A4EB7-C05D-EA4C-B4CE-343C3380DC65}"/>
              </a:ext>
            </a:extLst>
          </p:cNvPr>
          <p:cNvSpPr>
            <a:spLocks noGrp="1"/>
          </p:cNvSpPr>
          <p:nvPr>
            <p:ph type="body" sz="quarter" idx="14" hasCustomPrompt="1"/>
          </p:nvPr>
        </p:nvSpPr>
        <p:spPr>
          <a:xfrm>
            <a:off x="3686175" y="2417006"/>
            <a:ext cx="2052639" cy="807469"/>
          </a:xfrm>
        </p:spPr>
        <p:txBody>
          <a:bodyPr anchor="b">
            <a:noAutofit/>
          </a:bodyPr>
          <a:lstStyle>
            <a:lvl1pPr>
              <a:defRPr sz="1400" b="1" i="0">
                <a:solidFill>
                  <a:schemeClr val="tx1"/>
                </a:solidFill>
                <a:latin typeface="+mj-lt"/>
              </a:defRPr>
            </a:lvl1pPr>
          </a:lstStyle>
          <a:p>
            <a:pPr lvl="0"/>
            <a:r>
              <a:rPr lang="en-AU" noProof="0"/>
              <a:t>Add title</a:t>
            </a:r>
          </a:p>
        </p:txBody>
      </p:sp>
      <p:sp>
        <p:nvSpPr>
          <p:cNvPr id="26" name="Tijdelijke aanduiding voor tekst 2">
            <a:extLst>
              <a:ext uri="{FF2B5EF4-FFF2-40B4-BE49-F238E27FC236}">
                <a16:creationId xmlns:a16="http://schemas.microsoft.com/office/drawing/2014/main" id="{02A06EDA-091C-724C-8DDB-1C98C559B27C}"/>
              </a:ext>
            </a:extLst>
          </p:cNvPr>
          <p:cNvSpPr>
            <a:spLocks noGrp="1"/>
          </p:cNvSpPr>
          <p:nvPr>
            <p:ph type="body" sz="quarter" idx="15" hasCustomPrompt="1"/>
          </p:nvPr>
        </p:nvSpPr>
        <p:spPr>
          <a:xfrm>
            <a:off x="6445622" y="2412304"/>
            <a:ext cx="2052639" cy="807469"/>
          </a:xfrm>
        </p:spPr>
        <p:txBody>
          <a:bodyPr anchor="b">
            <a:noAutofit/>
          </a:bodyPr>
          <a:lstStyle>
            <a:lvl1pPr>
              <a:defRPr sz="1400" b="1" i="0">
                <a:solidFill>
                  <a:schemeClr val="tx1"/>
                </a:solidFill>
                <a:latin typeface="+mj-lt"/>
              </a:defRPr>
            </a:lvl1pPr>
          </a:lstStyle>
          <a:p>
            <a:pPr lvl="0"/>
            <a:r>
              <a:rPr lang="en-AU" noProof="0"/>
              <a:t>Add title</a:t>
            </a:r>
          </a:p>
        </p:txBody>
      </p:sp>
      <p:sp>
        <p:nvSpPr>
          <p:cNvPr id="16" name="Tijdelijke aanduiding voor tekst 12">
            <a:extLst>
              <a:ext uri="{FF2B5EF4-FFF2-40B4-BE49-F238E27FC236}">
                <a16:creationId xmlns:a16="http://schemas.microsoft.com/office/drawing/2014/main" id="{74329516-538E-504E-B78E-65730BD06F21}"/>
              </a:ext>
            </a:extLst>
          </p:cNvPr>
          <p:cNvSpPr>
            <a:spLocks noGrp="1"/>
          </p:cNvSpPr>
          <p:nvPr>
            <p:ph type="body" sz="quarter" idx="17" hasCustomPrompt="1"/>
          </p:nvPr>
        </p:nvSpPr>
        <p:spPr>
          <a:xfrm>
            <a:off x="933798" y="2085975"/>
            <a:ext cx="1977735" cy="1166876"/>
          </a:xfrm>
        </p:spPr>
        <p:txBody>
          <a:bodyPr>
            <a:noAutofit/>
          </a:bodyPr>
          <a:lstStyle>
            <a:lvl1pPr>
              <a:lnSpc>
                <a:spcPts val="1840"/>
              </a:lnSpc>
              <a:defRPr sz="1200">
                <a:solidFill>
                  <a:schemeClr val="bg1"/>
                </a:solidFill>
              </a:defRPr>
            </a:lvl1pPr>
            <a:lvl2pPr>
              <a:lnSpc>
                <a:spcPts val="1840"/>
              </a:lnSpc>
              <a:defRPr sz="1200">
                <a:solidFill>
                  <a:schemeClr val="bg1"/>
                </a:solidFill>
              </a:defRPr>
            </a:lvl2pPr>
            <a:lvl3pPr>
              <a:lnSpc>
                <a:spcPts val="1840"/>
              </a:lnSpc>
              <a:defRPr sz="1200">
                <a:solidFill>
                  <a:schemeClr val="bg1"/>
                </a:solidFill>
              </a:defRPr>
            </a:lvl3pPr>
            <a:lvl4pPr>
              <a:lnSpc>
                <a:spcPts val="1840"/>
              </a:lnSpc>
              <a:defRPr sz="1200">
                <a:solidFill>
                  <a:schemeClr val="bg1"/>
                </a:solidFill>
              </a:defRPr>
            </a:lvl4pPr>
            <a:lvl5pPr>
              <a:lnSpc>
                <a:spcPts val="1840"/>
              </a:lnSpc>
              <a:defRPr sz="1200">
                <a:solidFill>
                  <a:schemeClr val="bg1"/>
                </a:solidFill>
              </a:defRPr>
            </a:lvl5pPr>
          </a:lstStyle>
          <a:p>
            <a:pPr lvl="0"/>
            <a:r>
              <a:rPr lang="en-AU" noProof="0"/>
              <a:t>Add description</a:t>
            </a:r>
          </a:p>
        </p:txBody>
      </p:sp>
      <p:pic>
        <p:nvPicPr>
          <p:cNvPr id="17" name="Afbeelding 16">
            <a:extLst>
              <a:ext uri="{FF2B5EF4-FFF2-40B4-BE49-F238E27FC236}">
                <a16:creationId xmlns:a16="http://schemas.microsoft.com/office/drawing/2014/main" id="{900E3731-9F58-414D-AFA5-624FF8365C97}"/>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1414997" y="253780"/>
            <a:ext cx="526537" cy="294861"/>
          </a:xfrm>
          <a:prstGeom prst="rect">
            <a:avLst/>
          </a:prstGeom>
        </p:spPr>
      </p:pic>
      <p:sp>
        <p:nvSpPr>
          <p:cNvPr id="13" name="Tijdelijke aanduiding voor afbeelding 2">
            <a:extLst>
              <a:ext uri="{FF2B5EF4-FFF2-40B4-BE49-F238E27FC236}">
                <a16:creationId xmlns:a16="http://schemas.microsoft.com/office/drawing/2014/main" id="{FC88DE6D-909B-D74B-A6AB-86A5C9AAEB78}"/>
              </a:ext>
            </a:extLst>
          </p:cNvPr>
          <p:cNvSpPr>
            <a:spLocks noGrp="1"/>
          </p:cNvSpPr>
          <p:nvPr>
            <p:ph type="pic" sz="quarter" idx="19" hasCustomPrompt="1"/>
          </p:nvPr>
        </p:nvSpPr>
        <p:spPr>
          <a:xfrm>
            <a:off x="5148717" y="745749"/>
            <a:ext cx="770097" cy="770096"/>
          </a:xfrm>
        </p:spPr>
        <p:txBody>
          <a:bodyPr anchor="ctr"/>
          <a:lstStyle>
            <a:lvl1pPr algn="ctr">
              <a:defRPr/>
            </a:lvl1pPr>
          </a:lstStyle>
          <a:p>
            <a:r>
              <a:rPr lang="en-AU"/>
              <a:t>add </a:t>
            </a:r>
            <a:br>
              <a:rPr lang="en-AU"/>
            </a:br>
            <a:r>
              <a:rPr lang="en-AU"/>
              <a:t>icon</a:t>
            </a:r>
          </a:p>
        </p:txBody>
      </p:sp>
      <p:sp>
        <p:nvSpPr>
          <p:cNvPr id="15" name="Tijdelijke aanduiding voor afbeelding 2">
            <a:extLst>
              <a:ext uri="{FF2B5EF4-FFF2-40B4-BE49-F238E27FC236}">
                <a16:creationId xmlns:a16="http://schemas.microsoft.com/office/drawing/2014/main" id="{4930BDD7-6CF3-6A47-B47C-800DAE3ECC61}"/>
              </a:ext>
            </a:extLst>
          </p:cNvPr>
          <p:cNvSpPr>
            <a:spLocks noGrp="1"/>
          </p:cNvSpPr>
          <p:nvPr>
            <p:ph type="pic" sz="quarter" idx="20" hasCustomPrompt="1"/>
          </p:nvPr>
        </p:nvSpPr>
        <p:spPr>
          <a:xfrm>
            <a:off x="7888672" y="745749"/>
            <a:ext cx="770097" cy="770096"/>
          </a:xfrm>
        </p:spPr>
        <p:txBody>
          <a:bodyPr anchor="ctr"/>
          <a:lstStyle>
            <a:lvl1pPr algn="ctr">
              <a:defRPr/>
            </a:lvl1pPr>
          </a:lstStyle>
          <a:p>
            <a:r>
              <a:rPr lang="en-AU"/>
              <a:t>add </a:t>
            </a:r>
            <a:br>
              <a:rPr lang="en-AU"/>
            </a:br>
            <a:r>
              <a:rPr lang="en-AU"/>
              <a:t>icon</a:t>
            </a:r>
          </a:p>
        </p:txBody>
      </p:sp>
    </p:spTree>
    <p:extLst>
      <p:ext uri="{BB962C8B-B14F-4D97-AF65-F5344CB8AC3E}">
        <p14:creationId xmlns:p14="http://schemas.microsoft.com/office/powerpoint/2010/main" val="1162563251"/>
      </p:ext>
    </p:extLst>
  </p:cSld>
  <p:clrMapOvr>
    <a:masterClrMapping/>
  </p:clrMapOvr>
  <p:hf sldNum="0" hdr="0" ftr="0" dt="0"/>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3 Columns - half">
    <p:spTree>
      <p:nvGrpSpPr>
        <p:cNvPr id="1" name=""/>
        <p:cNvGrpSpPr/>
        <p:nvPr/>
      </p:nvGrpSpPr>
      <p:grpSpPr>
        <a:xfrm>
          <a:off x="0" y="0"/>
          <a:ext cx="0" cy="0"/>
          <a:chOff x="0" y="0"/>
          <a:chExt cx="0" cy="0"/>
        </a:xfrm>
      </p:grpSpPr>
      <p:sp>
        <p:nvSpPr>
          <p:cNvPr id="20" name="Rechthoek 19">
            <a:extLst>
              <a:ext uri="{FF2B5EF4-FFF2-40B4-BE49-F238E27FC236}">
                <a16:creationId xmlns:a16="http://schemas.microsoft.com/office/drawing/2014/main" id="{0232DB65-67AC-7A4D-8C04-1602B25DF547}"/>
              </a:ext>
            </a:extLst>
          </p:cNvPr>
          <p:cNvSpPr/>
          <p:nvPr/>
        </p:nvSpPr>
        <p:spPr>
          <a:xfrm>
            <a:off x="0" y="0"/>
            <a:ext cx="12192000" cy="3429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Rechthoek 14">
            <a:extLst>
              <a:ext uri="{FF2B5EF4-FFF2-40B4-BE49-F238E27FC236}">
                <a16:creationId xmlns:a16="http://schemas.microsoft.com/office/drawing/2014/main" id="{B11728F1-C587-D245-9C4B-05FF6302EE78}"/>
              </a:ext>
            </a:extLst>
          </p:cNvPr>
          <p:cNvSpPr/>
          <p:nvPr/>
        </p:nvSpPr>
        <p:spPr>
          <a:xfrm>
            <a:off x="8994024" y="661418"/>
            <a:ext cx="2548403" cy="5535167"/>
          </a:xfrm>
          <a:prstGeom prst="rect">
            <a:avLst/>
          </a:prstGeom>
          <a:solidFill>
            <a:schemeClr val="bg1"/>
          </a:solidFill>
          <a:ln>
            <a:noFill/>
          </a:ln>
          <a:effectLst>
            <a:outerShdw blurRad="152400" algn="ctr" rotWithShape="0">
              <a:prstClr val="black">
                <a:alpha val="3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Rechthoek 13">
            <a:extLst>
              <a:ext uri="{FF2B5EF4-FFF2-40B4-BE49-F238E27FC236}">
                <a16:creationId xmlns:a16="http://schemas.microsoft.com/office/drawing/2014/main" id="{ED78224C-A808-3C4F-B362-F8902C11DEB5}"/>
              </a:ext>
            </a:extLst>
          </p:cNvPr>
          <p:cNvSpPr/>
          <p:nvPr/>
        </p:nvSpPr>
        <p:spPr>
          <a:xfrm>
            <a:off x="6189889" y="661418"/>
            <a:ext cx="2548403" cy="5535167"/>
          </a:xfrm>
          <a:prstGeom prst="rect">
            <a:avLst/>
          </a:prstGeom>
          <a:solidFill>
            <a:schemeClr val="bg1"/>
          </a:solidFill>
          <a:ln>
            <a:noFill/>
          </a:ln>
          <a:effectLst>
            <a:outerShdw blurRad="152400" algn="ctr" rotWithShape="0">
              <a:prstClr val="black">
                <a:alpha val="3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Rechthoek 11">
            <a:extLst>
              <a:ext uri="{FF2B5EF4-FFF2-40B4-BE49-F238E27FC236}">
                <a16:creationId xmlns:a16="http://schemas.microsoft.com/office/drawing/2014/main" id="{044BED94-4B04-7B4A-8053-7B9D97D1D160}"/>
              </a:ext>
            </a:extLst>
          </p:cNvPr>
          <p:cNvSpPr/>
          <p:nvPr/>
        </p:nvSpPr>
        <p:spPr>
          <a:xfrm>
            <a:off x="3441432" y="661418"/>
            <a:ext cx="2548403" cy="5535167"/>
          </a:xfrm>
          <a:prstGeom prst="rect">
            <a:avLst/>
          </a:prstGeom>
          <a:solidFill>
            <a:schemeClr val="bg1"/>
          </a:solidFill>
          <a:ln>
            <a:noFill/>
          </a:ln>
          <a:effectLst>
            <a:outerShdw blurRad="152400" algn="ctr" rotWithShape="0">
              <a:prstClr val="black">
                <a:alpha val="3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itel 10">
            <a:extLst>
              <a:ext uri="{FF2B5EF4-FFF2-40B4-BE49-F238E27FC236}">
                <a16:creationId xmlns:a16="http://schemas.microsoft.com/office/drawing/2014/main" id="{2FBCB5D8-EBA7-3449-83FC-6430256340DE}"/>
              </a:ext>
            </a:extLst>
          </p:cNvPr>
          <p:cNvSpPr>
            <a:spLocks noGrp="1"/>
          </p:cNvSpPr>
          <p:nvPr>
            <p:ph type="title" hasCustomPrompt="1"/>
          </p:nvPr>
        </p:nvSpPr>
        <p:spPr>
          <a:xfrm>
            <a:off x="933798" y="661418"/>
            <a:ext cx="1977735" cy="1166876"/>
          </a:xfrm>
          <a:prstGeom prst="rect">
            <a:avLst/>
          </a:prstGeom>
        </p:spPr>
        <p:txBody>
          <a:bodyPr lIns="0" tIns="0" rIns="0" bIns="0">
            <a:noAutofit/>
          </a:bodyPr>
          <a:lstStyle>
            <a:lvl1pPr>
              <a:defRPr sz="2400" b="1">
                <a:solidFill>
                  <a:schemeClr val="bg1"/>
                </a:solidFill>
              </a:defRPr>
            </a:lvl1pPr>
          </a:lstStyle>
          <a:p>
            <a:r>
              <a:rPr lang="en-AU" noProof="0"/>
              <a:t>Add title</a:t>
            </a:r>
          </a:p>
        </p:txBody>
      </p:sp>
      <p:sp>
        <p:nvSpPr>
          <p:cNvPr id="22" name="Tijdelijke aanduiding voor tekst 12">
            <a:extLst>
              <a:ext uri="{FF2B5EF4-FFF2-40B4-BE49-F238E27FC236}">
                <a16:creationId xmlns:a16="http://schemas.microsoft.com/office/drawing/2014/main" id="{6AB62EFD-FF30-C044-A53B-A78428B8B1F6}"/>
              </a:ext>
            </a:extLst>
          </p:cNvPr>
          <p:cNvSpPr>
            <a:spLocks noGrp="1"/>
          </p:cNvSpPr>
          <p:nvPr>
            <p:ph type="body" sz="quarter" idx="11" hasCustomPrompt="1"/>
          </p:nvPr>
        </p:nvSpPr>
        <p:spPr>
          <a:xfrm>
            <a:off x="3685679" y="3429001"/>
            <a:ext cx="2053060" cy="2514600"/>
          </a:xfrm>
        </p:spPr>
        <p:txBody>
          <a:bodyPr>
            <a:noAutofit/>
          </a:bodyPr>
          <a:lstStyle>
            <a:lvl1pPr>
              <a:lnSpc>
                <a:spcPts val="1840"/>
              </a:lnSpc>
              <a:defRPr sz="1200">
                <a:solidFill>
                  <a:schemeClr val="tx1"/>
                </a:solidFill>
              </a:defRPr>
            </a:lvl1pPr>
            <a:lvl2pPr>
              <a:lnSpc>
                <a:spcPts val="1840"/>
              </a:lnSpc>
              <a:defRPr sz="1200">
                <a:solidFill>
                  <a:schemeClr val="tx1"/>
                </a:solidFill>
              </a:defRPr>
            </a:lvl2pPr>
            <a:lvl3pPr>
              <a:lnSpc>
                <a:spcPts val="1840"/>
              </a:lnSpc>
              <a:defRPr sz="1200">
                <a:solidFill>
                  <a:schemeClr val="tx1"/>
                </a:solidFill>
              </a:defRPr>
            </a:lvl3pPr>
            <a:lvl4pPr>
              <a:lnSpc>
                <a:spcPts val="1840"/>
              </a:lnSpc>
              <a:defRPr sz="1200">
                <a:solidFill>
                  <a:schemeClr val="tx1"/>
                </a:solidFill>
              </a:defRPr>
            </a:lvl4pPr>
            <a:lvl5pPr>
              <a:lnSpc>
                <a:spcPts val="1840"/>
              </a:lnSpc>
              <a:defRPr sz="1200">
                <a:solidFill>
                  <a:schemeClr val="tx1"/>
                </a:solidFill>
              </a:defRPr>
            </a:lvl5pPr>
          </a:lstStyle>
          <a:p>
            <a:pPr lvl="0"/>
            <a:r>
              <a:rPr lang="en-AU" noProof="0"/>
              <a:t>Add text</a:t>
            </a:r>
          </a:p>
        </p:txBody>
      </p:sp>
      <p:sp>
        <p:nvSpPr>
          <p:cNvPr id="23" name="Tijdelijke aanduiding voor tekst 12">
            <a:extLst>
              <a:ext uri="{FF2B5EF4-FFF2-40B4-BE49-F238E27FC236}">
                <a16:creationId xmlns:a16="http://schemas.microsoft.com/office/drawing/2014/main" id="{A097054C-38D4-D246-BDC0-2B87B9EB5A83}"/>
              </a:ext>
            </a:extLst>
          </p:cNvPr>
          <p:cNvSpPr>
            <a:spLocks noGrp="1"/>
          </p:cNvSpPr>
          <p:nvPr>
            <p:ph type="body" sz="quarter" idx="12" hasCustomPrompt="1"/>
          </p:nvPr>
        </p:nvSpPr>
        <p:spPr>
          <a:xfrm>
            <a:off x="6437561" y="3429000"/>
            <a:ext cx="2053060" cy="2514600"/>
          </a:xfrm>
        </p:spPr>
        <p:txBody>
          <a:bodyPr>
            <a:noAutofit/>
          </a:bodyPr>
          <a:lstStyle>
            <a:lvl1pPr>
              <a:lnSpc>
                <a:spcPts val="1840"/>
              </a:lnSpc>
              <a:defRPr sz="1200">
                <a:solidFill>
                  <a:schemeClr val="tx1"/>
                </a:solidFill>
              </a:defRPr>
            </a:lvl1pPr>
            <a:lvl2pPr>
              <a:lnSpc>
                <a:spcPts val="1840"/>
              </a:lnSpc>
              <a:defRPr sz="1200">
                <a:solidFill>
                  <a:schemeClr val="tx1"/>
                </a:solidFill>
              </a:defRPr>
            </a:lvl2pPr>
            <a:lvl3pPr>
              <a:lnSpc>
                <a:spcPts val="1840"/>
              </a:lnSpc>
              <a:defRPr sz="1200">
                <a:solidFill>
                  <a:schemeClr val="tx1"/>
                </a:solidFill>
              </a:defRPr>
            </a:lvl3pPr>
            <a:lvl4pPr>
              <a:lnSpc>
                <a:spcPts val="1840"/>
              </a:lnSpc>
              <a:defRPr sz="1200">
                <a:solidFill>
                  <a:schemeClr val="tx1"/>
                </a:solidFill>
              </a:defRPr>
            </a:lvl4pPr>
            <a:lvl5pPr>
              <a:lnSpc>
                <a:spcPts val="1840"/>
              </a:lnSpc>
              <a:defRPr sz="1200">
                <a:solidFill>
                  <a:schemeClr val="tx1"/>
                </a:solidFill>
              </a:defRPr>
            </a:lvl5pPr>
          </a:lstStyle>
          <a:p>
            <a:pPr lvl="0"/>
            <a:r>
              <a:rPr lang="en-AU" noProof="0"/>
              <a:t>Add text</a:t>
            </a:r>
          </a:p>
        </p:txBody>
      </p:sp>
      <p:sp>
        <p:nvSpPr>
          <p:cNvPr id="24" name="Tijdelijke aanduiding voor tekst 12">
            <a:extLst>
              <a:ext uri="{FF2B5EF4-FFF2-40B4-BE49-F238E27FC236}">
                <a16:creationId xmlns:a16="http://schemas.microsoft.com/office/drawing/2014/main" id="{322196D2-147E-2948-A6E0-C62EFF57483B}"/>
              </a:ext>
            </a:extLst>
          </p:cNvPr>
          <p:cNvSpPr>
            <a:spLocks noGrp="1"/>
          </p:cNvSpPr>
          <p:nvPr>
            <p:ph type="body" sz="quarter" idx="13" hasCustomPrompt="1"/>
          </p:nvPr>
        </p:nvSpPr>
        <p:spPr>
          <a:xfrm>
            <a:off x="9228211" y="3428999"/>
            <a:ext cx="2053060" cy="2514600"/>
          </a:xfrm>
        </p:spPr>
        <p:txBody>
          <a:bodyPr>
            <a:noAutofit/>
          </a:bodyPr>
          <a:lstStyle>
            <a:lvl1pPr>
              <a:lnSpc>
                <a:spcPts val="1840"/>
              </a:lnSpc>
              <a:defRPr sz="1200">
                <a:solidFill>
                  <a:schemeClr val="tx1"/>
                </a:solidFill>
              </a:defRPr>
            </a:lvl1pPr>
            <a:lvl2pPr>
              <a:lnSpc>
                <a:spcPts val="1840"/>
              </a:lnSpc>
              <a:defRPr sz="1200">
                <a:solidFill>
                  <a:schemeClr val="tx1"/>
                </a:solidFill>
              </a:defRPr>
            </a:lvl2pPr>
            <a:lvl3pPr>
              <a:lnSpc>
                <a:spcPts val="1840"/>
              </a:lnSpc>
              <a:defRPr sz="1200">
                <a:solidFill>
                  <a:schemeClr val="tx1"/>
                </a:solidFill>
              </a:defRPr>
            </a:lvl3pPr>
            <a:lvl4pPr>
              <a:lnSpc>
                <a:spcPts val="1840"/>
              </a:lnSpc>
              <a:defRPr sz="1200">
                <a:solidFill>
                  <a:schemeClr val="tx1"/>
                </a:solidFill>
              </a:defRPr>
            </a:lvl4pPr>
            <a:lvl5pPr>
              <a:lnSpc>
                <a:spcPts val="1840"/>
              </a:lnSpc>
              <a:defRPr sz="1200">
                <a:solidFill>
                  <a:schemeClr val="tx1"/>
                </a:solidFill>
              </a:defRPr>
            </a:lvl5pPr>
          </a:lstStyle>
          <a:p>
            <a:pPr lvl="0"/>
            <a:r>
              <a:rPr lang="en-AU" noProof="0"/>
              <a:t>Add text</a:t>
            </a:r>
          </a:p>
        </p:txBody>
      </p:sp>
      <p:sp>
        <p:nvSpPr>
          <p:cNvPr id="25" name="Tijdelijke aanduiding voor tekst 2">
            <a:extLst>
              <a:ext uri="{FF2B5EF4-FFF2-40B4-BE49-F238E27FC236}">
                <a16:creationId xmlns:a16="http://schemas.microsoft.com/office/drawing/2014/main" id="{C42A4EB7-C05D-EA4C-B4CE-343C3380DC65}"/>
              </a:ext>
            </a:extLst>
          </p:cNvPr>
          <p:cNvSpPr>
            <a:spLocks noGrp="1"/>
          </p:cNvSpPr>
          <p:nvPr>
            <p:ph type="body" sz="quarter" idx="14" hasCustomPrompt="1"/>
          </p:nvPr>
        </p:nvSpPr>
        <p:spPr>
          <a:xfrm>
            <a:off x="3686175" y="2417006"/>
            <a:ext cx="2052639" cy="807469"/>
          </a:xfrm>
        </p:spPr>
        <p:txBody>
          <a:bodyPr anchor="b">
            <a:noAutofit/>
          </a:bodyPr>
          <a:lstStyle>
            <a:lvl1pPr>
              <a:defRPr sz="1400" b="1" i="0">
                <a:solidFill>
                  <a:schemeClr val="tx1"/>
                </a:solidFill>
                <a:latin typeface="+mj-lt"/>
              </a:defRPr>
            </a:lvl1pPr>
          </a:lstStyle>
          <a:p>
            <a:pPr lvl="0"/>
            <a:r>
              <a:rPr lang="en-AU" noProof="0"/>
              <a:t>Add title</a:t>
            </a:r>
          </a:p>
        </p:txBody>
      </p:sp>
      <p:sp>
        <p:nvSpPr>
          <p:cNvPr id="26" name="Tijdelijke aanduiding voor tekst 2">
            <a:extLst>
              <a:ext uri="{FF2B5EF4-FFF2-40B4-BE49-F238E27FC236}">
                <a16:creationId xmlns:a16="http://schemas.microsoft.com/office/drawing/2014/main" id="{02A06EDA-091C-724C-8DDB-1C98C559B27C}"/>
              </a:ext>
            </a:extLst>
          </p:cNvPr>
          <p:cNvSpPr>
            <a:spLocks noGrp="1"/>
          </p:cNvSpPr>
          <p:nvPr>
            <p:ph type="body" sz="quarter" idx="15" hasCustomPrompt="1"/>
          </p:nvPr>
        </p:nvSpPr>
        <p:spPr>
          <a:xfrm>
            <a:off x="6445622" y="2412304"/>
            <a:ext cx="2052639" cy="807469"/>
          </a:xfrm>
        </p:spPr>
        <p:txBody>
          <a:bodyPr anchor="b">
            <a:noAutofit/>
          </a:bodyPr>
          <a:lstStyle>
            <a:lvl1pPr>
              <a:defRPr sz="1400" b="1" i="0">
                <a:solidFill>
                  <a:schemeClr val="tx1"/>
                </a:solidFill>
                <a:latin typeface="+mj-lt"/>
              </a:defRPr>
            </a:lvl1pPr>
          </a:lstStyle>
          <a:p>
            <a:pPr lvl="0"/>
            <a:r>
              <a:rPr lang="en-AU" noProof="0"/>
              <a:t>Add title</a:t>
            </a:r>
          </a:p>
        </p:txBody>
      </p:sp>
      <p:sp>
        <p:nvSpPr>
          <p:cNvPr id="13" name="Tijdelijke aanduiding voor tekst 2">
            <a:extLst>
              <a:ext uri="{FF2B5EF4-FFF2-40B4-BE49-F238E27FC236}">
                <a16:creationId xmlns:a16="http://schemas.microsoft.com/office/drawing/2014/main" id="{7E6EA9C4-5B3E-B14B-BF47-63E7216CF97F}"/>
              </a:ext>
            </a:extLst>
          </p:cNvPr>
          <p:cNvSpPr>
            <a:spLocks noGrp="1"/>
          </p:cNvSpPr>
          <p:nvPr>
            <p:ph type="body" sz="quarter" idx="18" hasCustomPrompt="1"/>
          </p:nvPr>
        </p:nvSpPr>
        <p:spPr>
          <a:xfrm>
            <a:off x="9228211" y="2412304"/>
            <a:ext cx="2052639" cy="807469"/>
          </a:xfrm>
        </p:spPr>
        <p:txBody>
          <a:bodyPr anchor="b">
            <a:noAutofit/>
          </a:bodyPr>
          <a:lstStyle>
            <a:lvl1pPr>
              <a:defRPr sz="1400" b="1" i="0">
                <a:solidFill>
                  <a:schemeClr val="tx1"/>
                </a:solidFill>
                <a:latin typeface="+mj-lt"/>
              </a:defRPr>
            </a:lvl1pPr>
          </a:lstStyle>
          <a:p>
            <a:pPr lvl="0"/>
            <a:r>
              <a:rPr lang="en-AU" noProof="0"/>
              <a:t>Add title</a:t>
            </a:r>
          </a:p>
        </p:txBody>
      </p:sp>
      <p:sp>
        <p:nvSpPr>
          <p:cNvPr id="16" name="Tijdelijke aanduiding voor tekst 12">
            <a:extLst>
              <a:ext uri="{FF2B5EF4-FFF2-40B4-BE49-F238E27FC236}">
                <a16:creationId xmlns:a16="http://schemas.microsoft.com/office/drawing/2014/main" id="{6D7D1C7B-BFE3-9B4F-88EE-96D1F280F6C3}"/>
              </a:ext>
            </a:extLst>
          </p:cNvPr>
          <p:cNvSpPr>
            <a:spLocks noGrp="1"/>
          </p:cNvSpPr>
          <p:nvPr>
            <p:ph type="body" sz="quarter" idx="17" hasCustomPrompt="1"/>
          </p:nvPr>
        </p:nvSpPr>
        <p:spPr>
          <a:xfrm>
            <a:off x="933798" y="2085975"/>
            <a:ext cx="1977735" cy="1166876"/>
          </a:xfrm>
        </p:spPr>
        <p:txBody>
          <a:bodyPr>
            <a:noAutofit/>
          </a:bodyPr>
          <a:lstStyle>
            <a:lvl1pPr>
              <a:lnSpc>
                <a:spcPts val="1840"/>
              </a:lnSpc>
              <a:defRPr sz="1200">
                <a:solidFill>
                  <a:schemeClr val="bg1"/>
                </a:solidFill>
              </a:defRPr>
            </a:lvl1pPr>
            <a:lvl2pPr>
              <a:lnSpc>
                <a:spcPts val="1840"/>
              </a:lnSpc>
              <a:defRPr sz="1200">
                <a:solidFill>
                  <a:schemeClr val="bg1"/>
                </a:solidFill>
              </a:defRPr>
            </a:lvl2pPr>
            <a:lvl3pPr>
              <a:lnSpc>
                <a:spcPts val="1840"/>
              </a:lnSpc>
              <a:defRPr sz="1200">
                <a:solidFill>
                  <a:schemeClr val="bg1"/>
                </a:solidFill>
              </a:defRPr>
            </a:lvl3pPr>
            <a:lvl4pPr>
              <a:lnSpc>
                <a:spcPts val="1840"/>
              </a:lnSpc>
              <a:defRPr sz="1200">
                <a:solidFill>
                  <a:schemeClr val="bg1"/>
                </a:solidFill>
              </a:defRPr>
            </a:lvl4pPr>
            <a:lvl5pPr>
              <a:lnSpc>
                <a:spcPts val="1840"/>
              </a:lnSpc>
              <a:defRPr sz="1200">
                <a:solidFill>
                  <a:schemeClr val="bg1"/>
                </a:solidFill>
              </a:defRPr>
            </a:lvl5pPr>
          </a:lstStyle>
          <a:p>
            <a:pPr lvl="0"/>
            <a:r>
              <a:rPr lang="en-AU" noProof="0"/>
              <a:t>Add description</a:t>
            </a:r>
          </a:p>
        </p:txBody>
      </p:sp>
      <p:pic>
        <p:nvPicPr>
          <p:cNvPr id="17" name="Afbeelding 16">
            <a:extLst>
              <a:ext uri="{FF2B5EF4-FFF2-40B4-BE49-F238E27FC236}">
                <a16:creationId xmlns:a16="http://schemas.microsoft.com/office/drawing/2014/main" id="{5A5306C6-C915-4E47-9E04-B8E8153AE1DA}"/>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1414997" y="253780"/>
            <a:ext cx="526537" cy="294861"/>
          </a:xfrm>
          <a:prstGeom prst="rect">
            <a:avLst/>
          </a:prstGeom>
        </p:spPr>
      </p:pic>
      <p:sp>
        <p:nvSpPr>
          <p:cNvPr id="19" name="Tijdelijke aanduiding voor afbeelding 2">
            <a:extLst>
              <a:ext uri="{FF2B5EF4-FFF2-40B4-BE49-F238E27FC236}">
                <a16:creationId xmlns:a16="http://schemas.microsoft.com/office/drawing/2014/main" id="{C89471CC-717E-3E4E-BE23-F695D42CEBDC}"/>
              </a:ext>
            </a:extLst>
          </p:cNvPr>
          <p:cNvSpPr>
            <a:spLocks noGrp="1"/>
          </p:cNvSpPr>
          <p:nvPr>
            <p:ph type="pic" sz="quarter" idx="19" hasCustomPrompt="1"/>
          </p:nvPr>
        </p:nvSpPr>
        <p:spPr>
          <a:xfrm>
            <a:off x="5148717" y="745749"/>
            <a:ext cx="770097" cy="770096"/>
          </a:xfrm>
        </p:spPr>
        <p:txBody>
          <a:bodyPr anchor="ctr"/>
          <a:lstStyle>
            <a:lvl1pPr algn="ctr">
              <a:defRPr/>
            </a:lvl1pPr>
          </a:lstStyle>
          <a:p>
            <a:r>
              <a:rPr lang="en-AU"/>
              <a:t>add </a:t>
            </a:r>
            <a:br>
              <a:rPr lang="en-AU"/>
            </a:br>
            <a:r>
              <a:rPr lang="en-AU"/>
              <a:t>icon</a:t>
            </a:r>
          </a:p>
        </p:txBody>
      </p:sp>
      <p:sp>
        <p:nvSpPr>
          <p:cNvPr id="21" name="Tijdelijke aanduiding voor afbeelding 2">
            <a:extLst>
              <a:ext uri="{FF2B5EF4-FFF2-40B4-BE49-F238E27FC236}">
                <a16:creationId xmlns:a16="http://schemas.microsoft.com/office/drawing/2014/main" id="{A2178837-96D9-BE47-A64C-89AC21A99882}"/>
              </a:ext>
            </a:extLst>
          </p:cNvPr>
          <p:cNvSpPr>
            <a:spLocks noGrp="1"/>
          </p:cNvSpPr>
          <p:nvPr>
            <p:ph type="pic" sz="quarter" idx="20" hasCustomPrompt="1"/>
          </p:nvPr>
        </p:nvSpPr>
        <p:spPr>
          <a:xfrm>
            <a:off x="7888672" y="745749"/>
            <a:ext cx="770097" cy="770096"/>
          </a:xfrm>
        </p:spPr>
        <p:txBody>
          <a:bodyPr anchor="ctr"/>
          <a:lstStyle>
            <a:lvl1pPr algn="ctr">
              <a:defRPr/>
            </a:lvl1pPr>
          </a:lstStyle>
          <a:p>
            <a:r>
              <a:rPr lang="en-AU"/>
              <a:t>add </a:t>
            </a:r>
            <a:br>
              <a:rPr lang="en-AU"/>
            </a:br>
            <a:r>
              <a:rPr lang="en-AU"/>
              <a:t>icon</a:t>
            </a:r>
          </a:p>
        </p:txBody>
      </p:sp>
      <p:sp>
        <p:nvSpPr>
          <p:cNvPr id="27" name="Tijdelijke aanduiding voor afbeelding 2">
            <a:extLst>
              <a:ext uri="{FF2B5EF4-FFF2-40B4-BE49-F238E27FC236}">
                <a16:creationId xmlns:a16="http://schemas.microsoft.com/office/drawing/2014/main" id="{044478F8-D6EF-0B45-90AD-0B2E99F5FC29}"/>
              </a:ext>
            </a:extLst>
          </p:cNvPr>
          <p:cNvSpPr>
            <a:spLocks noGrp="1"/>
          </p:cNvSpPr>
          <p:nvPr>
            <p:ph type="pic" sz="quarter" idx="21" hasCustomPrompt="1"/>
          </p:nvPr>
        </p:nvSpPr>
        <p:spPr>
          <a:xfrm>
            <a:off x="10709086" y="745749"/>
            <a:ext cx="770097" cy="770096"/>
          </a:xfrm>
        </p:spPr>
        <p:txBody>
          <a:bodyPr anchor="ctr"/>
          <a:lstStyle>
            <a:lvl1pPr algn="ctr">
              <a:defRPr/>
            </a:lvl1pPr>
          </a:lstStyle>
          <a:p>
            <a:r>
              <a:rPr lang="en-AU"/>
              <a:t>add </a:t>
            </a:r>
            <a:br>
              <a:rPr lang="en-AU"/>
            </a:br>
            <a:r>
              <a:rPr lang="en-AU"/>
              <a:t>icon</a:t>
            </a:r>
          </a:p>
        </p:txBody>
      </p:sp>
    </p:spTree>
    <p:extLst>
      <p:ext uri="{BB962C8B-B14F-4D97-AF65-F5344CB8AC3E}">
        <p14:creationId xmlns:p14="http://schemas.microsoft.com/office/powerpoint/2010/main" val="3461848149"/>
      </p:ext>
    </p:extLst>
  </p:cSld>
  <p:clrMapOvr>
    <a:masterClrMapping/>
  </p:clrMapOvr>
  <p:hf sldNum="0" hdr="0" ftr="0" dt="0"/>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1_3 Columns - half">
    <p:spTree>
      <p:nvGrpSpPr>
        <p:cNvPr id="1" name=""/>
        <p:cNvGrpSpPr/>
        <p:nvPr/>
      </p:nvGrpSpPr>
      <p:grpSpPr>
        <a:xfrm>
          <a:off x="0" y="0"/>
          <a:ext cx="0" cy="0"/>
          <a:chOff x="0" y="0"/>
          <a:chExt cx="0" cy="0"/>
        </a:xfrm>
      </p:grpSpPr>
      <p:sp>
        <p:nvSpPr>
          <p:cNvPr id="20" name="Rechthoek 19">
            <a:extLst>
              <a:ext uri="{FF2B5EF4-FFF2-40B4-BE49-F238E27FC236}">
                <a16:creationId xmlns:a16="http://schemas.microsoft.com/office/drawing/2014/main" id="{0232DB65-67AC-7A4D-8C04-1602B25DF547}"/>
              </a:ext>
            </a:extLst>
          </p:cNvPr>
          <p:cNvSpPr/>
          <p:nvPr/>
        </p:nvSpPr>
        <p:spPr>
          <a:xfrm flipV="1">
            <a:off x="0" y="3429000"/>
            <a:ext cx="12192000" cy="3429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8" name="Rechthoek 14">
            <a:extLst>
              <a:ext uri="{FF2B5EF4-FFF2-40B4-BE49-F238E27FC236}">
                <a16:creationId xmlns:a16="http://schemas.microsoft.com/office/drawing/2014/main" id="{C9D0E7D4-77E4-7244-8BB8-D60E2B87DF8D}"/>
              </a:ext>
            </a:extLst>
          </p:cNvPr>
          <p:cNvSpPr/>
          <p:nvPr/>
        </p:nvSpPr>
        <p:spPr>
          <a:xfrm>
            <a:off x="8994024" y="821803"/>
            <a:ext cx="2548403" cy="5316907"/>
          </a:xfrm>
          <a:prstGeom prst="rect">
            <a:avLst/>
          </a:prstGeom>
          <a:solidFill>
            <a:schemeClr val="bg1"/>
          </a:solidFill>
          <a:ln>
            <a:noFill/>
          </a:ln>
          <a:effectLst>
            <a:outerShdw blurRad="152400" algn="ctr" rotWithShape="0">
              <a:prstClr val="black">
                <a:alpha val="3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9" name="Rechthoek 13">
            <a:extLst>
              <a:ext uri="{FF2B5EF4-FFF2-40B4-BE49-F238E27FC236}">
                <a16:creationId xmlns:a16="http://schemas.microsoft.com/office/drawing/2014/main" id="{8363F261-BE23-B541-A0E3-EF65097C1FED}"/>
              </a:ext>
            </a:extLst>
          </p:cNvPr>
          <p:cNvSpPr/>
          <p:nvPr/>
        </p:nvSpPr>
        <p:spPr>
          <a:xfrm>
            <a:off x="6189889" y="821803"/>
            <a:ext cx="2548403" cy="5316907"/>
          </a:xfrm>
          <a:prstGeom prst="rect">
            <a:avLst/>
          </a:prstGeom>
          <a:solidFill>
            <a:schemeClr val="bg1"/>
          </a:solidFill>
          <a:ln>
            <a:noFill/>
          </a:ln>
          <a:effectLst>
            <a:outerShdw blurRad="152400" algn="ctr" rotWithShape="0">
              <a:prstClr val="black">
                <a:alpha val="3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0" name="Rechthoek 11">
            <a:extLst>
              <a:ext uri="{FF2B5EF4-FFF2-40B4-BE49-F238E27FC236}">
                <a16:creationId xmlns:a16="http://schemas.microsoft.com/office/drawing/2014/main" id="{A42CBBF1-17E5-2644-82AF-922DDE6C2265}"/>
              </a:ext>
            </a:extLst>
          </p:cNvPr>
          <p:cNvSpPr/>
          <p:nvPr/>
        </p:nvSpPr>
        <p:spPr>
          <a:xfrm>
            <a:off x="3441432" y="821803"/>
            <a:ext cx="2548403" cy="5316907"/>
          </a:xfrm>
          <a:prstGeom prst="rect">
            <a:avLst/>
          </a:prstGeom>
          <a:solidFill>
            <a:schemeClr val="bg1"/>
          </a:solidFill>
          <a:ln>
            <a:noFill/>
          </a:ln>
          <a:effectLst>
            <a:outerShdw blurRad="152400" algn="ctr" rotWithShape="0">
              <a:prstClr val="black">
                <a:alpha val="3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1" name="Titel 10">
            <a:extLst>
              <a:ext uri="{FF2B5EF4-FFF2-40B4-BE49-F238E27FC236}">
                <a16:creationId xmlns:a16="http://schemas.microsoft.com/office/drawing/2014/main" id="{0E98E02C-0078-6443-BC2C-8389163C00FF}"/>
              </a:ext>
            </a:extLst>
          </p:cNvPr>
          <p:cNvSpPr>
            <a:spLocks noGrp="1"/>
          </p:cNvSpPr>
          <p:nvPr>
            <p:ph type="title" hasCustomPrompt="1"/>
          </p:nvPr>
        </p:nvSpPr>
        <p:spPr>
          <a:xfrm>
            <a:off x="933798" y="858189"/>
            <a:ext cx="1977735" cy="727545"/>
          </a:xfrm>
          <a:prstGeom prst="rect">
            <a:avLst/>
          </a:prstGeom>
        </p:spPr>
        <p:txBody>
          <a:bodyPr lIns="0" tIns="0" rIns="0" bIns="0">
            <a:noAutofit/>
          </a:bodyPr>
          <a:lstStyle>
            <a:lvl1pPr>
              <a:defRPr sz="2400" b="1">
                <a:solidFill>
                  <a:schemeClr val="bg1"/>
                </a:solidFill>
              </a:defRPr>
            </a:lvl1pPr>
          </a:lstStyle>
          <a:p>
            <a:r>
              <a:rPr lang="en-AU" noProof="0"/>
              <a:t>Add title</a:t>
            </a:r>
          </a:p>
        </p:txBody>
      </p:sp>
      <p:sp>
        <p:nvSpPr>
          <p:cNvPr id="32" name="Tijdelijke aanduiding voor tekst 12">
            <a:extLst>
              <a:ext uri="{FF2B5EF4-FFF2-40B4-BE49-F238E27FC236}">
                <a16:creationId xmlns:a16="http://schemas.microsoft.com/office/drawing/2014/main" id="{2B5F2C69-A629-0840-80DB-40EC878BC71A}"/>
              </a:ext>
            </a:extLst>
          </p:cNvPr>
          <p:cNvSpPr>
            <a:spLocks noGrp="1"/>
          </p:cNvSpPr>
          <p:nvPr>
            <p:ph type="body" sz="quarter" idx="11" hasCustomPrompt="1"/>
          </p:nvPr>
        </p:nvSpPr>
        <p:spPr>
          <a:xfrm>
            <a:off x="3685679" y="3371127"/>
            <a:ext cx="2053060" cy="2514600"/>
          </a:xfrm>
        </p:spPr>
        <p:txBody>
          <a:bodyPr>
            <a:noAutofit/>
          </a:bodyPr>
          <a:lstStyle>
            <a:lvl1pPr>
              <a:lnSpc>
                <a:spcPts val="1840"/>
              </a:lnSpc>
              <a:defRPr sz="1200">
                <a:solidFill>
                  <a:schemeClr val="tx1"/>
                </a:solidFill>
              </a:defRPr>
            </a:lvl1pPr>
            <a:lvl2pPr>
              <a:lnSpc>
                <a:spcPts val="1840"/>
              </a:lnSpc>
              <a:defRPr sz="1200">
                <a:solidFill>
                  <a:schemeClr val="tx1"/>
                </a:solidFill>
              </a:defRPr>
            </a:lvl2pPr>
            <a:lvl3pPr>
              <a:lnSpc>
                <a:spcPts val="1840"/>
              </a:lnSpc>
              <a:defRPr sz="1200">
                <a:solidFill>
                  <a:schemeClr val="tx1"/>
                </a:solidFill>
              </a:defRPr>
            </a:lvl3pPr>
            <a:lvl4pPr>
              <a:lnSpc>
                <a:spcPts val="1840"/>
              </a:lnSpc>
              <a:defRPr sz="1200">
                <a:solidFill>
                  <a:schemeClr val="tx1"/>
                </a:solidFill>
              </a:defRPr>
            </a:lvl4pPr>
            <a:lvl5pPr>
              <a:lnSpc>
                <a:spcPts val="1840"/>
              </a:lnSpc>
              <a:defRPr sz="1200">
                <a:solidFill>
                  <a:schemeClr val="tx1"/>
                </a:solidFill>
              </a:defRPr>
            </a:lvl5pPr>
          </a:lstStyle>
          <a:p>
            <a:pPr lvl="0"/>
            <a:r>
              <a:rPr lang="en-AU" noProof="0"/>
              <a:t>Add text</a:t>
            </a:r>
          </a:p>
        </p:txBody>
      </p:sp>
      <p:sp>
        <p:nvSpPr>
          <p:cNvPr id="33" name="Tijdelijke aanduiding voor tekst 12">
            <a:extLst>
              <a:ext uri="{FF2B5EF4-FFF2-40B4-BE49-F238E27FC236}">
                <a16:creationId xmlns:a16="http://schemas.microsoft.com/office/drawing/2014/main" id="{F12DBEF6-E53D-BC46-9181-C95EC49FBB6A}"/>
              </a:ext>
            </a:extLst>
          </p:cNvPr>
          <p:cNvSpPr>
            <a:spLocks noGrp="1"/>
          </p:cNvSpPr>
          <p:nvPr>
            <p:ph type="body" sz="quarter" idx="12" hasCustomPrompt="1"/>
          </p:nvPr>
        </p:nvSpPr>
        <p:spPr>
          <a:xfrm>
            <a:off x="6437561" y="3371127"/>
            <a:ext cx="2053060" cy="2514600"/>
          </a:xfrm>
        </p:spPr>
        <p:txBody>
          <a:bodyPr>
            <a:noAutofit/>
          </a:bodyPr>
          <a:lstStyle>
            <a:lvl1pPr>
              <a:lnSpc>
                <a:spcPts val="1840"/>
              </a:lnSpc>
              <a:defRPr sz="1200">
                <a:solidFill>
                  <a:schemeClr val="tx1"/>
                </a:solidFill>
              </a:defRPr>
            </a:lvl1pPr>
            <a:lvl2pPr>
              <a:lnSpc>
                <a:spcPts val="1840"/>
              </a:lnSpc>
              <a:defRPr sz="1200">
                <a:solidFill>
                  <a:schemeClr val="tx1"/>
                </a:solidFill>
              </a:defRPr>
            </a:lvl2pPr>
            <a:lvl3pPr>
              <a:lnSpc>
                <a:spcPts val="1840"/>
              </a:lnSpc>
              <a:defRPr sz="1200">
                <a:solidFill>
                  <a:schemeClr val="tx1"/>
                </a:solidFill>
              </a:defRPr>
            </a:lvl3pPr>
            <a:lvl4pPr>
              <a:lnSpc>
                <a:spcPts val="1840"/>
              </a:lnSpc>
              <a:defRPr sz="1200">
                <a:solidFill>
                  <a:schemeClr val="tx1"/>
                </a:solidFill>
              </a:defRPr>
            </a:lvl4pPr>
            <a:lvl5pPr>
              <a:lnSpc>
                <a:spcPts val="1840"/>
              </a:lnSpc>
              <a:defRPr sz="1200">
                <a:solidFill>
                  <a:schemeClr val="tx1"/>
                </a:solidFill>
              </a:defRPr>
            </a:lvl5pPr>
          </a:lstStyle>
          <a:p>
            <a:pPr lvl="0"/>
            <a:r>
              <a:rPr lang="en-AU" noProof="0"/>
              <a:t>Add text</a:t>
            </a:r>
          </a:p>
        </p:txBody>
      </p:sp>
      <p:sp>
        <p:nvSpPr>
          <p:cNvPr id="34" name="Tijdelijke aanduiding voor tekst 12">
            <a:extLst>
              <a:ext uri="{FF2B5EF4-FFF2-40B4-BE49-F238E27FC236}">
                <a16:creationId xmlns:a16="http://schemas.microsoft.com/office/drawing/2014/main" id="{C91965C9-0A37-CD45-9975-7DFA481B8451}"/>
              </a:ext>
            </a:extLst>
          </p:cNvPr>
          <p:cNvSpPr>
            <a:spLocks noGrp="1"/>
          </p:cNvSpPr>
          <p:nvPr>
            <p:ph type="body" sz="quarter" idx="13" hasCustomPrompt="1"/>
          </p:nvPr>
        </p:nvSpPr>
        <p:spPr>
          <a:xfrm>
            <a:off x="9228211" y="3371125"/>
            <a:ext cx="2053060" cy="2514600"/>
          </a:xfrm>
        </p:spPr>
        <p:txBody>
          <a:bodyPr>
            <a:noAutofit/>
          </a:bodyPr>
          <a:lstStyle>
            <a:lvl1pPr>
              <a:lnSpc>
                <a:spcPts val="1840"/>
              </a:lnSpc>
              <a:defRPr sz="1200">
                <a:solidFill>
                  <a:schemeClr val="tx1"/>
                </a:solidFill>
              </a:defRPr>
            </a:lvl1pPr>
            <a:lvl2pPr>
              <a:lnSpc>
                <a:spcPts val="1840"/>
              </a:lnSpc>
              <a:defRPr sz="1200">
                <a:solidFill>
                  <a:schemeClr val="tx1"/>
                </a:solidFill>
              </a:defRPr>
            </a:lvl2pPr>
            <a:lvl3pPr>
              <a:lnSpc>
                <a:spcPts val="1840"/>
              </a:lnSpc>
              <a:defRPr sz="1200">
                <a:solidFill>
                  <a:schemeClr val="tx1"/>
                </a:solidFill>
              </a:defRPr>
            </a:lvl3pPr>
            <a:lvl4pPr>
              <a:lnSpc>
                <a:spcPts val="1840"/>
              </a:lnSpc>
              <a:defRPr sz="1200">
                <a:solidFill>
                  <a:schemeClr val="tx1"/>
                </a:solidFill>
              </a:defRPr>
            </a:lvl4pPr>
            <a:lvl5pPr>
              <a:lnSpc>
                <a:spcPts val="1840"/>
              </a:lnSpc>
              <a:defRPr sz="1200">
                <a:solidFill>
                  <a:schemeClr val="tx1"/>
                </a:solidFill>
              </a:defRPr>
            </a:lvl5pPr>
          </a:lstStyle>
          <a:p>
            <a:pPr lvl="0"/>
            <a:r>
              <a:rPr lang="en-AU" noProof="0"/>
              <a:t>Add text</a:t>
            </a:r>
          </a:p>
        </p:txBody>
      </p:sp>
      <p:sp>
        <p:nvSpPr>
          <p:cNvPr id="35" name="Tijdelijke aanduiding voor tekst 2">
            <a:extLst>
              <a:ext uri="{FF2B5EF4-FFF2-40B4-BE49-F238E27FC236}">
                <a16:creationId xmlns:a16="http://schemas.microsoft.com/office/drawing/2014/main" id="{C464E57C-4414-324D-BC8F-2A5EC3D168FF}"/>
              </a:ext>
            </a:extLst>
          </p:cNvPr>
          <p:cNvSpPr>
            <a:spLocks noGrp="1"/>
          </p:cNvSpPr>
          <p:nvPr>
            <p:ph type="body" sz="quarter" idx="14" hasCustomPrompt="1"/>
          </p:nvPr>
        </p:nvSpPr>
        <p:spPr>
          <a:xfrm>
            <a:off x="3686175" y="2615877"/>
            <a:ext cx="2052639" cy="550723"/>
          </a:xfrm>
        </p:spPr>
        <p:txBody>
          <a:bodyPr anchor="b">
            <a:noAutofit/>
          </a:bodyPr>
          <a:lstStyle>
            <a:lvl1pPr>
              <a:defRPr sz="1400" b="1" i="0">
                <a:solidFill>
                  <a:schemeClr val="tx1"/>
                </a:solidFill>
                <a:latin typeface="+mj-lt"/>
              </a:defRPr>
            </a:lvl1pPr>
          </a:lstStyle>
          <a:p>
            <a:pPr lvl="0"/>
            <a:r>
              <a:rPr lang="en-AU" noProof="0"/>
              <a:t>Add title</a:t>
            </a:r>
          </a:p>
        </p:txBody>
      </p:sp>
      <p:sp>
        <p:nvSpPr>
          <p:cNvPr id="36" name="Tijdelijke aanduiding voor tekst 2">
            <a:extLst>
              <a:ext uri="{FF2B5EF4-FFF2-40B4-BE49-F238E27FC236}">
                <a16:creationId xmlns:a16="http://schemas.microsoft.com/office/drawing/2014/main" id="{3E91CD92-DB84-5146-AE43-CAEDF664552F}"/>
              </a:ext>
            </a:extLst>
          </p:cNvPr>
          <p:cNvSpPr>
            <a:spLocks noGrp="1"/>
          </p:cNvSpPr>
          <p:nvPr>
            <p:ph type="body" sz="quarter" idx="15" hasCustomPrompt="1"/>
          </p:nvPr>
        </p:nvSpPr>
        <p:spPr>
          <a:xfrm>
            <a:off x="6445622" y="2611176"/>
            <a:ext cx="2052639" cy="550723"/>
          </a:xfrm>
        </p:spPr>
        <p:txBody>
          <a:bodyPr anchor="b">
            <a:noAutofit/>
          </a:bodyPr>
          <a:lstStyle>
            <a:lvl1pPr>
              <a:defRPr sz="1400" b="1" i="0">
                <a:solidFill>
                  <a:schemeClr val="tx1"/>
                </a:solidFill>
                <a:latin typeface="+mj-lt"/>
              </a:defRPr>
            </a:lvl1pPr>
          </a:lstStyle>
          <a:p>
            <a:pPr lvl="0"/>
            <a:r>
              <a:rPr lang="en-AU" noProof="0"/>
              <a:t>Add title</a:t>
            </a:r>
          </a:p>
        </p:txBody>
      </p:sp>
      <p:sp>
        <p:nvSpPr>
          <p:cNvPr id="37" name="Tijdelijke aanduiding voor tekst 2">
            <a:extLst>
              <a:ext uri="{FF2B5EF4-FFF2-40B4-BE49-F238E27FC236}">
                <a16:creationId xmlns:a16="http://schemas.microsoft.com/office/drawing/2014/main" id="{47327658-BC6F-A344-8934-030E17F3B751}"/>
              </a:ext>
            </a:extLst>
          </p:cNvPr>
          <p:cNvSpPr>
            <a:spLocks noGrp="1"/>
          </p:cNvSpPr>
          <p:nvPr>
            <p:ph type="body" sz="quarter" idx="18" hasCustomPrompt="1"/>
          </p:nvPr>
        </p:nvSpPr>
        <p:spPr>
          <a:xfrm>
            <a:off x="9228211" y="2611176"/>
            <a:ext cx="2052639" cy="550723"/>
          </a:xfrm>
        </p:spPr>
        <p:txBody>
          <a:bodyPr anchor="b">
            <a:noAutofit/>
          </a:bodyPr>
          <a:lstStyle>
            <a:lvl1pPr>
              <a:defRPr sz="1400" b="1" i="0">
                <a:solidFill>
                  <a:schemeClr val="tx1"/>
                </a:solidFill>
                <a:latin typeface="+mj-lt"/>
              </a:defRPr>
            </a:lvl1pPr>
          </a:lstStyle>
          <a:p>
            <a:pPr lvl="0"/>
            <a:r>
              <a:rPr lang="en-AU" noProof="0"/>
              <a:t>Add title</a:t>
            </a:r>
          </a:p>
        </p:txBody>
      </p:sp>
      <p:sp>
        <p:nvSpPr>
          <p:cNvPr id="38" name="Tijdelijke aanduiding voor tekst 12">
            <a:extLst>
              <a:ext uri="{FF2B5EF4-FFF2-40B4-BE49-F238E27FC236}">
                <a16:creationId xmlns:a16="http://schemas.microsoft.com/office/drawing/2014/main" id="{1A9B12E8-0C3E-2D41-8B07-FDD93B665BBB}"/>
              </a:ext>
            </a:extLst>
          </p:cNvPr>
          <p:cNvSpPr>
            <a:spLocks noGrp="1"/>
          </p:cNvSpPr>
          <p:nvPr>
            <p:ph type="body" sz="quarter" idx="17" hasCustomPrompt="1"/>
          </p:nvPr>
        </p:nvSpPr>
        <p:spPr>
          <a:xfrm>
            <a:off x="933798" y="1796609"/>
            <a:ext cx="1977735" cy="657225"/>
          </a:xfrm>
        </p:spPr>
        <p:txBody>
          <a:bodyPr>
            <a:noAutofit/>
          </a:bodyPr>
          <a:lstStyle>
            <a:lvl1pPr>
              <a:lnSpc>
                <a:spcPts val="1840"/>
              </a:lnSpc>
              <a:defRPr sz="1200">
                <a:solidFill>
                  <a:schemeClr val="bg1"/>
                </a:solidFill>
              </a:defRPr>
            </a:lvl1pPr>
            <a:lvl2pPr>
              <a:lnSpc>
                <a:spcPts val="1840"/>
              </a:lnSpc>
              <a:defRPr sz="1200">
                <a:solidFill>
                  <a:schemeClr val="bg1"/>
                </a:solidFill>
              </a:defRPr>
            </a:lvl2pPr>
            <a:lvl3pPr>
              <a:lnSpc>
                <a:spcPts val="1840"/>
              </a:lnSpc>
              <a:defRPr sz="1200">
                <a:solidFill>
                  <a:schemeClr val="bg1"/>
                </a:solidFill>
              </a:defRPr>
            </a:lvl3pPr>
            <a:lvl4pPr>
              <a:lnSpc>
                <a:spcPts val="1840"/>
              </a:lnSpc>
              <a:defRPr sz="1200">
                <a:solidFill>
                  <a:schemeClr val="bg1"/>
                </a:solidFill>
              </a:defRPr>
            </a:lvl4pPr>
            <a:lvl5pPr>
              <a:lnSpc>
                <a:spcPts val="1840"/>
              </a:lnSpc>
              <a:defRPr sz="1200">
                <a:solidFill>
                  <a:schemeClr val="bg1"/>
                </a:solidFill>
              </a:defRPr>
            </a:lvl5pPr>
          </a:lstStyle>
          <a:p>
            <a:pPr lvl="0"/>
            <a:r>
              <a:rPr lang="en-AU" noProof="0"/>
              <a:t>Add description</a:t>
            </a:r>
          </a:p>
        </p:txBody>
      </p:sp>
      <p:pic>
        <p:nvPicPr>
          <p:cNvPr id="39" name="Afbeelding 16">
            <a:extLst>
              <a:ext uri="{FF2B5EF4-FFF2-40B4-BE49-F238E27FC236}">
                <a16:creationId xmlns:a16="http://schemas.microsoft.com/office/drawing/2014/main" id="{A33D2C8C-8281-A940-BB5C-263D16C3CF3E}"/>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1414997" y="253780"/>
            <a:ext cx="526537" cy="294861"/>
          </a:xfrm>
          <a:prstGeom prst="rect">
            <a:avLst/>
          </a:prstGeom>
        </p:spPr>
      </p:pic>
      <p:sp>
        <p:nvSpPr>
          <p:cNvPr id="40" name="Tijdelijke aanduiding voor afbeelding 2">
            <a:extLst>
              <a:ext uri="{FF2B5EF4-FFF2-40B4-BE49-F238E27FC236}">
                <a16:creationId xmlns:a16="http://schemas.microsoft.com/office/drawing/2014/main" id="{C77D54A1-0E09-714F-9378-3C7E402DECFA}"/>
              </a:ext>
            </a:extLst>
          </p:cNvPr>
          <p:cNvSpPr>
            <a:spLocks noGrp="1"/>
          </p:cNvSpPr>
          <p:nvPr>
            <p:ph type="pic" sz="quarter" idx="19" hasCustomPrompt="1"/>
          </p:nvPr>
        </p:nvSpPr>
        <p:spPr>
          <a:xfrm>
            <a:off x="4187042" y="1169043"/>
            <a:ext cx="1072991" cy="1104124"/>
          </a:xfrm>
        </p:spPr>
        <p:txBody>
          <a:bodyPr anchor="ctr"/>
          <a:lstStyle>
            <a:lvl1pPr algn="ctr">
              <a:defRPr/>
            </a:lvl1pPr>
          </a:lstStyle>
          <a:p>
            <a:r>
              <a:rPr lang="en-AU"/>
              <a:t>add </a:t>
            </a:r>
            <a:br>
              <a:rPr lang="en-AU"/>
            </a:br>
            <a:r>
              <a:rPr lang="en-AU"/>
              <a:t>icon</a:t>
            </a:r>
          </a:p>
        </p:txBody>
      </p:sp>
      <p:sp>
        <p:nvSpPr>
          <p:cNvPr id="41" name="Tijdelijke aanduiding voor afbeelding 2">
            <a:extLst>
              <a:ext uri="{FF2B5EF4-FFF2-40B4-BE49-F238E27FC236}">
                <a16:creationId xmlns:a16="http://schemas.microsoft.com/office/drawing/2014/main" id="{78304153-4ACA-D54B-B974-F647E654B505}"/>
              </a:ext>
            </a:extLst>
          </p:cNvPr>
          <p:cNvSpPr>
            <a:spLocks noGrp="1"/>
          </p:cNvSpPr>
          <p:nvPr>
            <p:ph type="pic" sz="quarter" idx="20" hasCustomPrompt="1"/>
          </p:nvPr>
        </p:nvSpPr>
        <p:spPr>
          <a:xfrm>
            <a:off x="6926997" y="1169043"/>
            <a:ext cx="1072991" cy="1104124"/>
          </a:xfrm>
        </p:spPr>
        <p:txBody>
          <a:bodyPr anchor="ctr"/>
          <a:lstStyle>
            <a:lvl1pPr algn="ctr">
              <a:defRPr/>
            </a:lvl1pPr>
          </a:lstStyle>
          <a:p>
            <a:r>
              <a:rPr lang="en-AU"/>
              <a:t>add </a:t>
            </a:r>
            <a:br>
              <a:rPr lang="en-AU"/>
            </a:br>
            <a:r>
              <a:rPr lang="en-AU"/>
              <a:t>icon</a:t>
            </a:r>
          </a:p>
        </p:txBody>
      </p:sp>
      <p:sp>
        <p:nvSpPr>
          <p:cNvPr id="42" name="Tijdelijke aanduiding voor afbeelding 2">
            <a:extLst>
              <a:ext uri="{FF2B5EF4-FFF2-40B4-BE49-F238E27FC236}">
                <a16:creationId xmlns:a16="http://schemas.microsoft.com/office/drawing/2014/main" id="{178D6FB6-FB3D-204B-8D0F-3178F884EAB6}"/>
              </a:ext>
            </a:extLst>
          </p:cNvPr>
          <p:cNvSpPr>
            <a:spLocks noGrp="1"/>
          </p:cNvSpPr>
          <p:nvPr>
            <p:ph type="pic" sz="quarter" idx="21" hasCustomPrompt="1"/>
          </p:nvPr>
        </p:nvSpPr>
        <p:spPr>
          <a:xfrm>
            <a:off x="9747411" y="1169043"/>
            <a:ext cx="1072991" cy="1104124"/>
          </a:xfrm>
        </p:spPr>
        <p:txBody>
          <a:bodyPr anchor="ctr"/>
          <a:lstStyle>
            <a:lvl1pPr algn="ctr">
              <a:defRPr/>
            </a:lvl1pPr>
          </a:lstStyle>
          <a:p>
            <a:r>
              <a:rPr lang="en-AU"/>
              <a:t>add </a:t>
            </a:r>
            <a:br>
              <a:rPr lang="en-AU"/>
            </a:br>
            <a:r>
              <a:rPr lang="en-AU"/>
              <a:t>icon</a:t>
            </a:r>
          </a:p>
        </p:txBody>
      </p:sp>
    </p:spTree>
    <p:extLst>
      <p:ext uri="{BB962C8B-B14F-4D97-AF65-F5344CB8AC3E}">
        <p14:creationId xmlns:p14="http://schemas.microsoft.com/office/powerpoint/2010/main" val="1272480971"/>
      </p:ext>
    </p:extLst>
  </p:cSld>
  <p:clrMapOvr>
    <a:masterClrMapping/>
  </p:clrMapOvr>
  <p:hf sldNum="0" hdr="0" ftr="0" dt="0"/>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2 Columns - half">
    <p:spTree>
      <p:nvGrpSpPr>
        <p:cNvPr id="1" name=""/>
        <p:cNvGrpSpPr/>
        <p:nvPr/>
      </p:nvGrpSpPr>
      <p:grpSpPr>
        <a:xfrm>
          <a:off x="0" y="0"/>
          <a:ext cx="0" cy="0"/>
          <a:chOff x="0" y="0"/>
          <a:chExt cx="0" cy="0"/>
        </a:xfrm>
      </p:grpSpPr>
      <p:sp>
        <p:nvSpPr>
          <p:cNvPr id="20" name="Rechthoek 19">
            <a:extLst>
              <a:ext uri="{FF2B5EF4-FFF2-40B4-BE49-F238E27FC236}">
                <a16:creationId xmlns:a16="http://schemas.microsoft.com/office/drawing/2014/main" id="{0232DB65-67AC-7A4D-8C04-1602B25DF547}"/>
              </a:ext>
            </a:extLst>
          </p:cNvPr>
          <p:cNvSpPr/>
          <p:nvPr/>
        </p:nvSpPr>
        <p:spPr>
          <a:xfrm>
            <a:off x="0" y="0"/>
            <a:ext cx="12192000" cy="3429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Rechthoek 13">
            <a:extLst>
              <a:ext uri="{FF2B5EF4-FFF2-40B4-BE49-F238E27FC236}">
                <a16:creationId xmlns:a16="http://schemas.microsoft.com/office/drawing/2014/main" id="{ED78224C-A808-3C4F-B362-F8902C11DEB5}"/>
              </a:ext>
            </a:extLst>
          </p:cNvPr>
          <p:cNvSpPr/>
          <p:nvPr/>
        </p:nvSpPr>
        <p:spPr>
          <a:xfrm>
            <a:off x="6189889" y="661418"/>
            <a:ext cx="2548403" cy="5535167"/>
          </a:xfrm>
          <a:prstGeom prst="rect">
            <a:avLst/>
          </a:prstGeom>
          <a:solidFill>
            <a:schemeClr val="bg1"/>
          </a:solidFill>
          <a:ln>
            <a:noFill/>
          </a:ln>
          <a:effectLst>
            <a:outerShdw blurRad="152400" algn="ctr" rotWithShape="0">
              <a:prstClr val="black">
                <a:alpha val="3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Rechthoek 11">
            <a:extLst>
              <a:ext uri="{FF2B5EF4-FFF2-40B4-BE49-F238E27FC236}">
                <a16:creationId xmlns:a16="http://schemas.microsoft.com/office/drawing/2014/main" id="{044BED94-4B04-7B4A-8053-7B9D97D1D160}"/>
              </a:ext>
            </a:extLst>
          </p:cNvPr>
          <p:cNvSpPr/>
          <p:nvPr/>
        </p:nvSpPr>
        <p:spPr>
          <a:xfrm>
            <a:off x="3441432" y="661418"/>
            <a:ext cx="2548403" cy="5535167"/>
          </a:xfrm>
          <a:prstGeom prst="rect">
            <a:avLst/>
          </a:prstGeom>
          <a:solidFill>
            <a:schemeClr val="bg1"/>
          </a:solidFill>
          <a:ln>
            <a:noFill/>
          </a:ln>
          <a:effectLst>
            <a:outerShdw blurRad="152400" algn="ctr" rotWithShape="0">
              <a:prstClr val="black">
                <a:alpha val="3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itel 10">
            <a:extLst>
              <a:ext uri="{FF2B5EF4-FFF2-40B4-BE49-F238E27FC236}">
                <a16:creationId xmlns:a16="http://schemas.microsoft.com/office/drawing/2014/main" id="{2FBCB5D8-EBA7-3449-83FC-6430256340DE}"/>
              </a:ext>
            </a:extLst>
          </p:cNvPr>
          <p:cNvSpPr>
            <a:spLocks noGrp="1"/>
          </p:cNvSpPr>
          <p:nvPr>
            <p:ph type="title" hasCustomPrompt="1"/>
          </p:nvPr>
        </p:nvSpPr>
        <p:spPr>
          <a:xfrm>
            <a:off x="933798" y="661418"/>
            <a:ext cx="1977735" cy="1166876"/>
          </a:xfrm>
          <a:prstGeom prst="rect">
            <a:avLst/>
          </a:prstGeom>
        </p:spPr>
        <p:txBody>
          <a:bodyPr lIns="0" tIns="0" rIns="0" bIns="0">
            <a:noAutofit/>
          </a:bodyPr>
          <a:lstStyle>
            <a:lvl1pPr>
              <a:defRPr sz="2400" b="1">
                <a:solidFill>
                  <a:schemeClr val="bg1"/>
                </a:solidFill>
              </a:defRPr>
            </a:lvl1pPr>
          </a:lstStyle>
          <a:p>
            <a:r>
              <a:rPr lang="en-AU" noProof="0"/>
              <a:t>Add title</a:t>
            </a:r>
          </a:p>
        </p:txBody>
      </p:sp>
      <p:sp>
        <p:nvSpPr>
          <p:cNvPr id="22" name="Tijdelijke aanduiding voor tekst 12">
            <a:extLst>
              <a:ext uri="{FF2B5EF4-FFF2-40B4-BE49-F238E27FC236}">
                <a16:creationId xmlns:a16="http://schemas.microsoft.com/office/drawing/2014/main" id="{6AB62EFD-FF30-C044-A53B-A78428B8B1F6}"/>
              </a:ext>
            </a:extLst>
          </p:cNvPr>
          <p:cNvSpPr>
            <a:spLocks noGrp="1"/>
          </p:cNvSpPr>
          <p:nvPr>
            <p:ph type="body" sz="quarter" idx="11" hasCustomPrompt="1"/>
          </p:nvPr>
        </p:nvSpPr>
        <p:spPr>
          <a:xfrm>
            <a:off x="3685679" y="3429001"/>
            <a:ext cx="2053060" cy="2514600"/>
          </a:xfrm>
        </p:spPr>
        <p:txBody>
          <a:bodyPr>
            <a:noAutofit/>
          </a:bodyPr>
          <a:lstStyle>
            <a:lvl1pPr>
              <a:lnSpc>
                <a:spcPts val="1840"/>
              </a:lnSpc>
              <a:defRPr sz="1200">
                <a:solidFill>
                  <a:schemeClr val="tx1"/>
                </a:solidFill>
              </a:defRPr>
            </a:lvl1pPr>
            <a:lvl2pPr>
              <a:lnSpc>
                <a:spcPts val="1840"/>
              </a:lnSpc>
              <a:defRPr sz="1200">
                <a:solidFill>
                  <a:schemeClr val="tx1"/>
                </a:solidFill>
              </a:defRPr>
            </a:lvl2pPr>
            <a:lvl3pPr>
              <a:lnSpc>
                <a:spcPts val="1840"/>
              </a:lnSpc>
              <a:defRPr sz="1200">
                <a:solidFill>
                  <a:schemeClr val="tx1"/>
                </a:solidFill>
              </a:defRPr>
            </a:lvl3pPr>
            <a:lvl4pPr>
              <a:lnSpc>
                <a:spcPts val="1840"/>
              </a:lnSpc>
              <a:defRPr sz="1200">
                <a:solidFill>
                  <a:schemeClr val="tx1"/>
                </a:solidFill>
              </a:defRPr>
            </a:lvl4pPr>
            <a:lvl5pPr>
              <a:lnSpc>
                <a:spcPts val="1840"/>
              </a:lnSpc>
              <a:defRPr sz="1200">
                <a:solidFill>
                  <a:schemeClr val="tx1"/>
                </a:solidFill>
              </a:defRPr>
            </a:lvl5pPr>
          </a:lstStyle>
          <a:p>
            <a:pPr lvl="0"/>
            <a:r>
              <a:rPr lang="en-AU" noProof="0"/>
              <a:t>Add text</a:t>
            </a:r>
          </a:p>
        </p:txBody>
      </p:sp>
      <p:sp>
        <p:nvSpPr>
          <p:cNvPr id="23" name="Tijdelijke aanduiding voor tekst 12">
            <a:extLst>
              <a:ext uri="{FF2B5EF4-FFF2-40B4-BE49-F238E27FC236}">
                <a16:creationId xmlns:a16="http://schemas.microsoft.com/office/drawing/2014/main" id="{A097054C-38D4-D246-BDC0-2B87B9EB5A83}"/>
              </a:ext>
            </a:extLst>
          </p:cNvPr>
          <p:cNvSpPr>
            <a:spLocks noGrp="1"/>
          </p:cNvSpPr>
          <p:nvPr>
            <p:ph type="body" sz="quarter" idx="12" hasCustomPrompt="1"/>
          </p:nvPr>
        </p:nvSpPr>
        <p:spPr>
          <a:xfrm>
            <a:off x="6437561" y="3429000"/>
            <a:ext cx="2053060" cy="2514600"/>
          </a:xfrm>
        </p:spPr>
        <p:txBody>
          <a:bodyPr>
            <a:noAutofit/>
          </a:bodyPr>
          <a:lstStyle>
            <a:lvl1pPr>
              <a:lnSpc>
                <a:spcPts val="1840"/>
              </a:lnSpc>
              <a:defRPr sz="1200">
                <a:solidFill>
                  <a:schemeClr val="tx1"/>
                </a:solidFill>
              </a:defRPr>
            </a:lvl1pPr>
            <a:lvl2pPr>
              <a:lnSpc>
                <a:spcPts val="1840"/>
              </a:lnSpc>
              <a:defRPr sz="1200">
                <a:solidFill>
                  <a:schemeClr val="tx1"/>
                </a:solidFill>
              </a:defRPr>
            </a:lvl2pPr>
            <a:lvl3pPr>
              <a:lnSpc>
                <a:spcPts val="1840"/>
              </a:lnSpc>
              <a:defRPr sz="1200">
                <a:solidFill>
                  <a:schemeClr val="tx1"/>
                </a:solidFill>
              </a:defRPr>
            </a:lvl3pPr>
            <a:lvl4pPr>
              <a:lnSpc>
                <a:spcPts val="1840"/>
              </a:lnSpc>
              <a:defRPr sz="1200">
                <a:solidFill>
                  <a:schemeClr val="tx1"/>
                </a:solidFill>
              </a:defRPr>
            </a:lvl4pPr>
            <a:lvl5pPr>
              <a:lnSpc>
                <a:spcPts val="1840"/>
              </a:lnSpc>
              <a:defRPr sz="1200">
                <a:solidFill>
                  <a:schemeClr val="tx1"/>
                </a:solidFill>
              </a:defRPr>
            </a:lvl5pPr>
          </a:lstStyle>
          <a:p>
            <a:pPr lvl="0"/>
            <a:r>
              <a:rPr lang="en-AU" noProof="0"/>
              <a:t>Add text</a:t>
            </a:r>
          </a:p>
        </p:txBody>
      </p:sp>
      <p:sp>
        <p:nvSpPr>
          <p:cNvPr id="25" name="Tijdelijke aanduiding voor tekst 2">
            <a:extLst>
              <a:ext uri="{FF2B5EF4-FFF2-40B4-BE49-F238E27FC236}">
                <a16:creationId xmlns:a16="http://schemas.microsoft.com/office/drawing/2014/main" id="{C42A4EB7-C05D-EA4C-B4CE-343C3380DC65}"/>
              </a:ext>
            </a:extLst>
          </p:cNvPr>
          <p:cNvSpPr>
            <a:spLocks noGrp="1"/>
          </p:cNvSpPr>
          <p:nvPr>
            <p:ph type="body" sz="quarter" idx="14" hasCustomPrompt="1"/>
          </p:nvPr>
        </p:nvSpPr>
        <p:spPr>
          <a:xfrm>
            <a:off x="3686175" y="2417006"/>
            <a:ext cx="2052639" cy="807469"/>
          </a:xfrm>
        </p:spPr>
        <p:txBody>
          <a:bodyPr anchor="b">
            <a:noAutofit/>
          </a:bodyPr>
          <a:lstStyle>
            <a:lvl1pPr>
              <a:defRPr sz="1400" b="1" i="0">
                <a:solidFill>
                  <a:schemeClr val="tx1"/>
                </a:solidFill>
                <a:latin typeface="+mj-lt"/>
              </a:defRPr>
            </a:lvl1pPr>
          </a:lstStyle>
          <a:p>
            <a:pPr lvl="0"/>
            <a:r>
              <a:rPr lang="en-AU" noProof="0"/>
              <a:t>Add title</a:t>
            </a:r>
          </a:p>
        </p:txBody>
      </p:sp>
      <p:sp>
        <p:nvSpPr>
          <p:cNvPr id="26" name="Tijdelijke aanduiding voor tekst 2">
            <a:extLst>
              <a:ext uri="{FF2B5EF4-FFF2-40B4-BE49-F238E27FC236}">
                <a16:creationId xmlns:a16="http://schemas.microsoft.com/office/drawing/2014/main" id="{02A06EDA-091C-724C-8DDB-1C98C559B27C}"/>
              </a:ext>
            </a:extLst>
          </p:cNvPr>
          <p:cNvSpPr>
            <a:spLocks noGrp="1"/>
          </p:cNvSpPr>
          <p:nvPr>
            <p:ph type="body" sz="quarter" idx="15" hasCustomPrompt="1"/>
          </p:nvPr>
        </p:nvSpPr>
        <p:spPr>
          <a:xfrm>
            <a:off x="6445622" y="2412304"/>
            <a:ext cx="2052639" cy="807469"/>
          </a:xfrm>
        </p:spPr>
        <p:txBody>
          <a:bodyPr anchor="b">
            <a:noAutofit/>
          </a:bodyPr>
          <a:lstStyle>
            <a:lvl1pPr>
              <a:defRPr sz="1400" b="1" i="0">
                <a:solidFill>
                  <a:schemeClr val="tx1"/>
                </a:solidFill>
                <a:latin typeface="+mj-lt"/>
              </a:defRPr>
            </a:lvl1pPr>
          </a:lstStyle>
          <a:p>
            <a:pPr lvl="0"/>
            <a:r>
              <a:rPr lang="en-AU" noProof="0"/>
              <a:t>Add title</a:t>
            </a:r>
          </a:p>
        </p:txBody>
      </p:sp>
      <p:sp>
        <p:nvSpPr>
          <p:cNvPr id="16" name="Tijdelijke aanduiding voor tekst 12">
            <a:extLst>
              <a:ext uri="{FF2B5EF4-FFF2-40B4-BE49-F238E27FC236}">
                <a16:creationId xmlns:a16="http://schemas.microsoft.com/office/drawing/2014/main" id="{BF5DA0F0-41E2-1440-AAF4-CE0909F76D17}"/>
              </a:ext>
            </a:extLst>
          </p:cNvPr>
          <p:cNvSpPr>
            <a:spLocks noGrp="1"/>
          </p:cNvSpPr>
          <p:nvPr>
            <p:ph type="body" sz="quarter" idx="17" hasCustomPrompt="1"/>
          </p:nvPr>
        </p:nvSpPr>
        <p:spPr>
          <a:xfrm>
            <a:off x="933798" y="2085975"/>
            <a:ext cx="1977735" cy="1166876"/>
          </a:xfrm>
        </p:spPr>
        <p:txBody>
          <a:bodyPr>
            <a:noAutofit/>
          </a:bodyPr>
          <a:lstStyle>
            <a:lvl1pPr>
              <a:lnSpc>
                <a:spcPts val="1840"/>
              </a:lnSpc>
              <a:defRPr sz="1200">
                <a:solidFill>
                  <a:schemeClr val="bg1"/>
                </a:solidFill>
              </a:defRPr>
            </a:lvl1pPr>
            <a:lvl2pPr>
              <a:lnSpc>
                <a:spcPts val="1840"/>
              </a:lnSpc>
              <a:defRPr sz="1200">
                <a:solidFill>
                  <a:schemeClr val="bg1"/>
                </a:solidFill>
              </a:defRPr>
            </a:lvl2pPr>
            <a:lvl3pPr>
              <a:lnSpc>
                <a:spcPts val="1840"/>
              </a:lnSpc>
              <a:defRPr sz="1200">
                <a:solidFill>
                  <a:schemeClr val="bg1"/>
                </a:solidFill>
              </a:defRPr>
            </a:lvl3pPr>
            <a:lvl4pPr>
              <a:lnSpc>
                <a:spcPts val="1840"/>
              </a:lnSpc>
              <a:defRPr sz="1200">
                <a:solidFill>
                  <a:schemeClr val="bg1"/>
                </a:solidFill>
              </a:defRPr>
            </a:lvl4pPr>
            <a:lvl5pPr>
              <a:lnSpc>
                <a:spcPts val="1840"/>
              </a:lnSpc>
              <a:defRPr sz="1200">
                <a:solidFill>
                  <a:schemeClr val="bg1"/>
                </a:solidFill>
              </a:defRPr>
            </a:lvl5pPr>
          </a:lstStyle>
          <a:p>
            <a:pPr lvl="0"/>
            <a:r>
              <a:rPr lang="en-AU" noProof="0"/>
              <a:t>Add description</a:t>
            </a:r>
          </a:p>
        </p:txBody>
      </p:sp>
      <p:pic>
        <p:nvPicPr>
          <p:cNvPr id="17" name="Afbeelding 16">
            <a:extLst>
              <a:ext uri="{FF2B5EF4-FFF2-40B4-BE49-F238E27FC236}">
                <a16:creationId xmlns:a16="http://schemas.microsoft.com/office/drawing/2014/main" id="{0B487050-7F9A-7944-8903-8A868ECADB49}"/>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1414997" y="253780"/>
            <a:ext cx="526537" cy="294861"/>
          </a:xfrm>
          <a:prstGeom prst="rect">
            <a:avLst/>
          </a:prstGeom>
        </p:spPr>
      </p:pic>
      <p:sp>
        <p:nvSpPr>
          <p:cNvPr id="15" name="Tijdelijke aanduiding voor afbeelding 2">
            <a:extLst>
              <a:ext uri="{FF2B5EF4-FFF2-40B4-BE49-F238E27FC236}">
                <a16:creationId xmlns:a16="http://schemas.microsoft.com/office/drawing/2014/main" id="{4A22318A-958B-1E48-9D20-7AF20675FA8E}"/>
              </a:ext>
            </a:extLst>
          </p:cNvPr>
          <p:cNvSpPr>
            <a:spLocks noGrp="1"/>
          </p:cNvSpPr>
          <p:nvPr>
            <p:ph type="pic" sz="quarter" idx="19" hasCustomPrompt="1"/>
          </p:nvPr>
        </p:nvSpPr>
        <p:spPr>
          <a:xfrm>
            <a:off x="5148717" y="745749"/>
            <a:ext cx="770097" cy="770096"/>
          </a:xfrm>
        </p:spPr>
        <p:txBody>
          <a:bodyPr anchor="ctr"/>
          <a:lstStyle>
            <a:lvl1pPr algn="ctr">
              <a:defRPr/>
            </a:lvl1pPr>
          </a:lstStyle>
          <a:p>
            <a:r>
              <a:rPr lang="en-AU"/>
              <a:t>add </a:t>
            </a:r>
            <a:br>
              <a:rPr lang="en-AU"/>
            </a:br>
            <a:r>
              <a:rPr lang="en-AU"/>
              <a:t>icon</a:t>
            </a:r>
          </a:p>
        </p:txBody>
      </p:sp>
      <p:sp>
        <p:nvSpPr>
          <p:cNvPr id="24" name="Tijdelijke aanduiding voor afbeelding 2">
            <a:extLst>
              <a:ext uri="{FF2B5EF4-FFF2-40B4-BE49-F238E27FC236}">
                <a16:creationId xmlns:a16="http://schemas.microsoft.com/office/drawing/2014/main" id="{1324E9C7-9445-8F4C-942B-A36C9525655E}"/>
              </a:ext>
            </a:extLst>
          </p:cNvPr>
          <p:cNvSpPr>
            <a:spLocks noGrp="1"/>
          </p:cNvSpPr>
          <p:nvPr>
            <p:ph type="pic" sz="quarter" idx="20" hasCustomPrompt="1"/>
          </p:nvPr>
        </p:nvSpPr>
        <p:spPr>
          <a:xfrm>
            <a:off x="7888672" y="745749"/>
            <a:ext cx="770097" cy="770096"/>
          </a:xfrm>
        </p:spPr>
        <p:txBody>
          <a:bodyPr anchor="ctr"/>
          <a:lstStyle>
            <a:lvl1pPr algn="ctr">
              <a:defRPr/>
            </a:lvl1pPr>
          </a:lstStyle>
          <a:p>
            <a:r>
              <a:rPr lang="en-AU"/>
              <a:t>add </a:t>
            </a:r>
            <a:br>
              <a:rPr lang="en-AU"/>
            </a:br>
            <a:r>
              <a:rPr lang="en-AU"/>
              <a:t>icon</a:t>
            </a:r>
          </a:p>
        </p:txBody>
      </p:sp>
    </p:spTree>
    <p:extLst>
      <p:ext uri="{BB962C8B-B14F-4D97-AF65-F5344CB8AC3E}">
        <p14:creationId xmlns:p14="http://schemas.microsoft.com/office/powerpoint/2010/main" val="3033481377"/>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4978400" cy="1231106"/>
          </a:xfrm>
          <a:noFill/>
        </p:spPr>
        <p:txBody>
          <a:bodyPr wrap="square" lIns="0" tIns="0" rIns="0" bIns="0" anchor="b" anchorCtr="0">
            <a:spAutoFit/>
          </a:bodyPr>
          <a:lstStyle>
            <a:lvl1pPr>
              <a:defRPr sz="40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49784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2" name="MS logo gray - EMF" descr="Microsoft logo, gray text version">
            <a:extLst>
              <a:ext uri="{FF2B5EF4-FFF2-40B4-BE49-F238E27FC236}">
                <a16:creationId xmlns:a16="http://schemas.microsoft.com/office/drawing/2014/main" id="{BBFAAA10-F521-410E-1BB5-6D77902DD0C4}"/>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204735135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520">
          <p15:clr>
            <a:srgbClr val="5ACBF0"/>
          </p15:clr>
        </p15:guide>
        <p15:guide id="3" pos="6144">
          <p15:clr>
            <a:srgbClr val="5ACBF0"/>
          </p15:clr>
        </p15:guide>
        <p15:guide id="4" orient="horz" pos="2160">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3 Columns - light">
    <p:spTree>
      <p:nvGrpSpPr>
        <p:cNvPr id="1" name=""/>
        <p:cNvGrpSpPr/>
        <p:nvPr/>
      </p:nvGrpSpPr>
      <p:grpSpPr>
        <a:xfrm>
          <a:off x="0" y="0"/>
          <a:ext cx="0" cy="0"/>
          <a:chOff x="0" y="0"/>
          <a:chExt cx="0" cy="0"/>
        </a:xfrm>
      </p:grpSpPr>
      <p:sp>
        <p:nvSpPr>
          <p:cNvPr id="15" name="Rechthoek 14">
            <a:extLst>
              <a:ext uri="{FF2B5EF4-FFF2-40B4-BE49-F238E27FC236}">
                <a16:creationId xmlns:a16="http://schemas.microsoft.com/office/drawing/2014/main" id="{B11728F1-C587-D245-9C4B-05FF6302EE78}"/>
              </a:ext>
            </a:extLst>
          </p:cNvPr>
          <p:cNvSpPr/>
          <p:nvPr/>
        </p:nvSpPr>
        <p:spPr>
          <a:xfrm>
            <a:off x="8994024" y="661418"/>
            <a:ext cx="2548403" cy="5535167"/>
          </a:xfrm>
          <a:prstGeom prst="rect">
            <a:avLst/>
          </a:prstGeom>
          <a:solidFill>
            <a:schemeClr val="bg1"/>
          </a:solidFill>
          <a:ln>
            <a:noFill/>
          </a:ln>
          <a:effectLst>
            <a:outerShdw blurRad="152400" algn="ctr" rotWithShape="0">
              <a:prstClr val="black">
                <a:alpha val="3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Rechthoek 13">
            <a:extLst>
              <a:ext uri="{FF2B5EF4-FFF2-40B4-BE49-F238E27FC236}">
                <a16:creationId xmlns:a16="http://schemas.microsoft.com/office/drawing/2014/main" id="{ED78224C-A808-3C4F-B362-F8902C11DEB5}"/>
              </a:ext>
            </a:extLst>
          </p:cNvPr>
          <p:cNvSpPr/>
          <p:nvPr/>
        </p:nvSpPr>
        <p:spPr>
          <a:xfrm>
            <a:off x="6189889" y="661418"/>
            <a:ext cx="2548403" cy="5535167"/>
          </a:xfrm>
          <a:prstGeom prst="rect">
            <a:avLst/>
          </a:prstGeom>
          <a:solidFill>
            <a:schemeClr val="bg1"/>
          </a:solidFill>
          <a:ln>
            <a:noFill/>
          </a:ln>
          <a:effectLst>
            <a:outerShdw blurRad="152400" algn="ctr" rotWithShape="0">
              <a:prstClr val="black">
                <a:alpha val="3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Rechthoek 11">
            <a:extLst>
              <a:ext uri="{FF2B5EF4-FFF2-40B4-BE49-F238E27FC236}">
                <a16:creationId xmlns:a16="http://schemas.microsoft.com/office/drawing/2014/main" id="{044BED94-4B04-7B4A-8053-7B9D97D1D160}"/>
              </a:ext>
            </a:extLst>
          </p:cNvPr>
          <p:cNvSpPr/>
          <p:nvPr/>
        </p:nvSpPr>
        <p:spPr>
          <a:xfrm>
            <a:off x="3441432" y="661418"/>
            <a:ext cx="2548403" cy="5535167"/>
          </a:xfrm>
          <a:prstGeom prst="rect">
            <a:avLst/>
          </a:prstGeom>
          <a:solidFill>
            <a:schemeClr val="bg1"/>
          </a:solidFill>
          <a:ln>
            <a:noFill/>
          </a:ln>
          <a:effectLst>
            <a:outerShdw blurRad="152400" algn="ctr" rotWithShape="0">
              <a:prstClr val="black">
                <a:alpha val="3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itel 10">
            <a:extLst>
              <a:ext uri="{FF2B5EF4-FFF2-40B4-BE49-F238E27FC236}">
                <a16:creationId xmlns:a16="http://schemas.microsoft.com/office/drawing/2014/main" id="{2FBCB5D8-EBA7-3449-83FC-6430256340DE}"/>
              </a:ext>
            </a:extLst>
          </p:cNvPr>
          <p:cNvSpPr>
            <a:spLocks noGrp="1"/>
          </p:cNvSpPr>
          <p:nvPr>
            <p:ph type="title" hasCustomPrompt="1"/>
          </p:nvPr>
        </p:nvSpPr>
        <p:spPr>
          <a:xfrm>
            <a:off x="933798" y="661418"/>
            <a:ext cx="1977735" cy="1166876"/>
          </a:xfrm>
          <a:prstGeom prst="rect">
            <a:avLst/>
          </a:prstGeom>
        </p:spPr>
        <p:txBody>
          <a:bodyPr lIns="0" tIns="0" rIns="0" bIns="0">
            <a:noAutofit/>
          </a:bodyPr>
          <a:lstStyle>
            <a:lvl1pPr>
              <a:defRPr sz="2400" b="1">
                <a:solidFill>
                  <a:schemeClr val="tx1"/>
                </a:solidFill>
              </a:defRPr>
            </a:lvl1pPr>
          </a:lstStyle>
          <a:p>
            <a:r>
              <a:rPr lang="en-AU" noProof="0"/>
              <a:t>Add title</a:t>
            </a:r>
          </a:p>
        </p:txBody>
      </p:sp>
      <p:sp>
        <p:nvSpPr>
          <p:cNvPr id="22" name="Tijdelijke aanduiding voor tekst 12">
            <a:extLst>
              <a:ext uri="{FF2B5EF4-FFF2-40B4-BE49-F238E27FC236}">
                <a16:creationId xmlns:a16="http://schemas.microsoft.com/office/drawing/2014/main" id="{6AB62EFD-FF30-C044-A53B-A78428B8B1F6}"/>
              </a:ext>
            </a:extLst>
          </p:cNvPr>
          <p:cNvSpPr>
            <a:spLocks noGrp="1"/>
          </p:cNvSpPr>
          <p:nvPr>
            <p:ph type="body" sz="quarter" idx="11" hasCustomPrompt="1"/>
          </p:nvPr>
        </p:nvSpPr>
        <p:spPr>
          <a:xfrm>
            <a:off x="3685679" y="3429001"/>
            <a:ext cx="2053060" cy="2514600"/>
          </a:xfrm>
        </p:spPr>
        <p:txBody>
          <a:bodyPr>
            <a:noAutofit/>
          </a:bodyPr>
          <a:lstStyle>
            <a:lvl1pPr>
              <a:lnSpc>
                <a:spcPts val="1840"/>
              </a:lnSpc>
              <a:defRPr sz="1200">
                <a:solidFill>
                  <a:schemeClr val="tx1"/>
                </a:solidFill>
              </a:defRPr>
            </a:lvl1pPr>
            <a:lvl2pPr>
              <a:lnSpc>
                <a:spcPts val="1840"/>
              </a:lnSpc>
              <a:defRPr sz="1200">
                <a:solidFill>
                  <a:schemeClr val="tx1"/>
                </a:solidFill>
              </a:defRPr>
            </a:lvl2pPr>
            <a:lvl3pPr>
              <a:lnSpc>
                <a:spcPts val="1840"/>
              </a:lnSpc>
              <a:defRPr sz="1200">
                <a:solidFill>
                  <a:schemeClr val="tx1"/>
                </a:solidFill>
              </a:defRPr>
            </a:lvl3pPr>
            <a:lvl4pPr>
              <a:lnSpc>
                <a:spcPts val="1840"/>
              </a:lnSpc>
              <a:defRPr sz="1200">
                <a:solidFill>
                  <a:schemeClr val="tx1"/>
                </a:solidFill>
              </a:defRPr>
            </a:lvl4pPr>
            <a:lvl5pPr>
              <a:lnSpc>
                <a:spcPts val="1840"/>
              </a:lnSpc>
              <a:defRPr sz="1200">
                <a:solidFill>
                  <a:schemeClr val="tx1"/>
                </a:solidFill>
              </a:defRPr>
            </a:lvl5pPr>
          </a:lstStyle>
          <a:p>
            <a:pPr lvl="0"/>
            <a:r>
              <a:rPr lang="en-AU" noProof="0"/>
              <a:t>Add text</a:t>
            </a:r>
          </a:p>
        </p:txBody>
      </p:sp>
      <p:sp>
        <p:nvSpPr>
          <p:cNvPr id="23" name="Tijdelijke aanduiding voor tekst 12">
            <a:extLst>
              <a:ext uri="{FF2B5EF4-FFF2-40B4-BE49-F238E27FC236}">
                <a16:creationId xmlns:a16="http://schemas.microsoft.com/office/drawing/2014/main" id="{A097054C-38D4-D246-BDC0-2B87B9EB5A83}"/>
              </a:ext>
            </a:extLst>
          </p:cNvPr>
          <p:cNvSpPr>
            <a:spLocks noGrp="1"/>
          </p:cNvSpPr>
          <p:nvPr>
            <p:ph type="body" sz="quarter" idx="12" hasCustomPrompt="1"/>
          </p:nvPr>
        </p:nvSpPr>
        <p:spPr>
          <a:xfrm>
            <a:off x="6437561" y="3429000"/>
            <a:ext cx="2053060" cy="2514600"/>
          </a:xfrm>
        </p:spPr>
        <p:txBody>
          <a:bodyPr>
            <a:noAutofit/>
          </a:bodyPr>
          <a:lstStyle>
            <a:lvl1pPr>
              <a:lnSpc>
                <a:spcPts val="1840"/>
              </a:lnSpc>
              <a:defRPr sz="1200">
                <a:solidFill>
                  <a:schemeClr val="tx1"/>
                </a:solidFill>
              </a:defRPr>
            </a:lvl1pPr>
            <a:lvl2pPr>
              <a:lnSpc>
                <a:spcPts val="1840"/>
              </a:lnSpc>
              <a:defRPr sz="1200">
                <a:solidFill>
                  <a:schemeClr val="tx1"/>
                </a:solidFill>
              </a:defRPr>
            </a:lvl2pPr>
            <a:lvl3pPr>
              <a:lnSpc>
                <a:spcPts val="1840"/>
              </a:lnSpc>
              <a:defRPr sz="1200">
                <a:solidFill>
                  <a:schemeClr val="tx1"/>
                </a:solidFill>
              </a:defRPr>
            </a:lvl3pPr>
            <a:lvl4pPr>
              <a:lnSpc>
                <a:spcPts val="1840"/>
              </a:lnSpc>
              <a:defRPr sz="1200">
                <a:solidFill>
                  <a:schemeClr val="tx1"/>
                </a:solidFill>
              </a:defRPr>
            </a:lvl4pPr>
            <a:lvl5pPr>
              <a:lnSpc>
                <a:spcPts val="1840"/>
              </a:lnSpc>
              <a:defRPr sz="1200">
                <a:solidFill>
                  <a:schemeClr val="tx1"/>
                </a:solidFill>
              </a:defRPr>
            </a:lvl5pPr>
          </a:lstStyle>
          <a:p>
            <a:pPr lvl="0"/>
            <a:r>
              <a:rPr lang="en-AU" noProof="0"/>
              <a:t>Add text</a:t>
            </a:r>
          </a:p>
        </p:txBody>
      </p:sp>
      <p:sp>
        <p:nvSpPr>
          <p:cNvPr id="24" name="Tijdelijke aanduiding voor tekst 12">
            <a:extLst>
              <a:ext uri="{FF2B5EF4-FFF2-40B4-BE49-F238E27FC236}">
                <a16:creationId xmlns:a16="http://schemas.microsoft.com/office/drawing/2014/main" id="{322196D2-147E-2948-A6E0-C62EFF57483B}"/>
              </a:ext>
            </a:extLst>
          </p:cNvPr>
          <p:cNvSpPr>
            <a:spLocks noGrp="1"/>
          </p:cNvSpPr>
          <p:nvPr>
            <p:ph type="body" sz="quarter" idx="13" hasCustomPrompt="1"/>
          </p:nvPr>
        </p:nvSpPr>
        <p:spPr>
          <a:xfrm>
            <a:off x="9228211" y="3428999"/>
            <a:ext cx="2053060" cy="2514600"/>
          </a:xfrm>
        </p:spPr>
        <p:txBody>
          <a:bodyPr>
            <a:noAutofit/>
          </a:bodyPr>
          <a:lstStyle>
            <a:lvl1pPr>
              <a:lnSpc>
                <a:spcPts val="1840"/>
              </a:lnSpc>
              <a:defRPr sz="1200">
                <a:solidFill>
                  <a:schemeClr val="tx1"/>
                </a:solidFill>
              </a:defRPr>
            </a:lvl1pPr>
            <a:lvl2pPr>
              <a:lnSpc>
                <a:spcPts val="1840"/>
              </a:lnSpc>
              <a:defRPr sz="1200">
                <a:solidFill>
                  <a:schemeClr val="tx1"/>
                </a:solidFill>
              </a:defRPr>
            </a:lvl2pPr>
            <a:lvl3pPr>
              <a:lnSpc>
                <a:spcPts val="1840"/>
              </a:lnSpc>
              <a:defRPr sz="1200">
                <a:solidFill>
                  <a:schemeClr val="tx1"/>
                </a:solidFill>
              </a:defRPr>
            </a:lvl3pPr>
            <a:lvl4pPr>
              <a:lnSpc>
                <a:spcPts val="1840"/>
              </a:lnSpc>
              <a:defRPr sz="1200">
                <a:solidFill>
                  <a:schemeClr val="tx1"/>
                </a:solidFill>
              </a:defRPr>
            </a:lvl4pPr>
            <a:lvl5pPr>
              <a:lnSpc>
                <a:spcPts val="1840"/>
              </a:lnSpc>
              <a:defRPr sz="1200">
                <a:solidFill>
                  <a:schemeClr val="tx1"/>
                </a:solidFill>
              </a:defRPr>
            </a:lvl5pPr>
          </a:lstStyle>
          <a:p>
            <a:pPr lvl="0"/>
            <a:r>
              <a:rPr lang="en-AU" noProof="0"/>
              <a:t>Add text</a:t>
            </a:r>
          </a:p>
        </p:txBody>
      </p:sp>
      <p:sp>
        <p:nvSpPr>
          <p:cNvPr id="25" name="Tijdelijke aanduiding voor tekst 2">
            <a:extLst>
              <a:ext uri="{FF2B5EF4-FFF2-40B4-BE49-F238E27FC236}">
                <a16:creationId xmlns:a16="http://schemas.microsoft.com/office/drawing/2014/main" id="{C42A4EB7-C05D-EA4C-B4CE-343C3380DC65}"/>
              </a:ext>
            </a:extLst>
          </p:cNvPr>
          <p:cNvSpPr>
            <a:spLocks noGrp="1"/>
          </p:cNvSpPr>
          <p:nvPr>
            <p:ph type="body" sz="quarter" idx="14" hasCustomPrompt="1"/>
          </p:nvPr>
        </p:nvSpPr>
        <p:spPr>
          <a:xfrm>
            <a:off x="3686175" y="2417006"/>
            <a:ext cx="2052639" cy="807469"/>
          </a:xfrm>
        </p:spPr>
        <p:txBody>
          <a:bodyPr anchor="b">
            <a:noAutofit/>
          </a:bodyPr>
          <a:lstStyle>
            <a:lvl1pPr>
              <a:defRPr sz="1400" b="1" i="0">
                <a:solidFill>
                  <a:schemeClr val="tx1"/>
                </a:solidFill>
                <a:latin typeface="+mj-lt"/>
              </a:defRPr>
            </a:lvl1pPr>
          </a:lstStyle>
          <a:p>
            <a:pPr lvl="0"/>
            <a:r>
              <a:rPr lang="en-AU" noProof="0"/>
              <a:t>Add title</a:t>
            </a:r>
          </a:p>
        </p:txBody>
      </p:sp>
      <p:sp>
        <p:nvSpPr>
          <p:cNvPr id="26" name="Tijdelijke aanduiding voor tekst 2">
            <a:extLst>
              <a:ext uri="{FF2B5EF4-FFF2-40B4-BE49-F238E27FC236}">
                <a16:creationId xmlns:a16="http://schemas.microsoft.com/office/drawing/2014/main" id="{02A06EDA-091C-724C-8DDB-1C98C559B27C}"/>
              </a:ext>
            </a:extLst>
          </p:cNvPr>
          <p:cNvSpPr>
            <a:spLocks noGrp="1"/>
          </p:cNvSpPr>
          <p:nvPr>
            <p:ph type="body" sz="quarter" idx="15" hasCustomPrompt="1"/>
          </p:nvPr>
        </p:nvSpPr>
        <p:spPr>
          <a:xfrm>
            <a:off x="6445622" y="2412304"/>
            <a:ext cx="2052639" cy="807469"/>
          </a:xfrm>
        </p:spPr>
        <p:txBody>
          <a:bodyPr anchor="b">
            <a:noAutofit/>
          </a:bodyPr>
          <a:lstStyle>
            <a:lvl1pPr>
              <a:defRPr sz="1400" b="1" i="0">
                <a:solidFill>
                  <a:schemeClr val="tx1"/>
                </a:solidFill>
                <a:latin typeface="+mj-lt"/>
              </a:defRPr>
            </a:lvl1pPr>
          </a:lstStyle>
          <a:p>
            <a:pPr lvl="0"/>
            <a:r>
              <a:rPr lang="en-AU" noProof="0"/>
              <a:t>Add title</a:t>
            </a:r>
          </a:p>
        </p:txBody>
      </p:sp>
      <p:sp>
        <p:nvSpPr>
          <p:cNvPr id="13" name="Tijdelijke aanduiding voor tekst 2">
            <a:extLst>
              <a:ext uri="{FF2B5EF4-FFF2-40B4-BE49-F238E27FC236}">
                <a16:creationId xmlns:a16="http://schemas.microsoft.com/office/drawing/2014/main" id="{7E6EA9C4-5B3E-B14B-BF47-63E7216CF97F}"/>
              </a:ext>
            </a:extLst>
          </p:cNvPr>
          <p:cNvSpPr>
            <a:spLocks noGrp="1"/>
          </p:cNvSpPr>
          <p:nvPr>
            <p:ph type="body" sz="quarter" idx="18" hasCustomPrompt="1"/>
          </p:nvPr>
        </p:nvSpPr>
        <p:spPr>
          <a:xfrm>
            <a:off x="9228211" y="2412304"/>
            <a:ext cx="2052639" cy="807469"/>
          </a:xfrm>
        </p:spPr>
        <p:txBody>
          <a:bodyPr anchor="b">
            <a:noAutofit/>
          </a:bodyPr>
          <a:lstStyle>
            <a:lvl1pPr>
              <a:defRPr sz="1400" b="1" i="0">
                <a:solidFill>
                  <a:schemeClr val="tx1"/>
                </a:solidFill>
                <a:latin typeface="+mj-lt"/>
              </a:defRPr>
            </a:lvl1pPr>
          </a:lstStyle>
          <a:p>
            <a:pPr lvl="0"/>
            <a:r>
              <a:rPr lang="en-AU" noProof="0"/>
              <a:t>Add title</a:t>
            </a:r>
          </a:p>
        </p:txBody>
      </p:sp>
      <p:sp>
        <p:nvSpPr>
          <p:cNvPr id="16" name="Tijdelijke aanduiding voor tekst 12">
            <a:extLst>
              <a:ext uri="{FF2B5EF4-FFF2-40B4-BE49-F238E27FC236}">
                <a16:creationId xmlns:a16="http://schemas.microsoft.com/office/drawing/2014/main" id="{7DDF3081-878A-DA4C-85D4-872E4FD17925}"/>
              </a:ext>
            </a:extLst>
          </p:cNvPr>
          <p:cNvSpPr>
            <a:spLocks noGrp="1"/>
          </p:cNvSpPr>
          <p:nvPr>
            <p:ph type="body" sz="quarter" idx="17" hasCustomPrompt="1"/>
          </p:nvPr>
        </p:nvSpPr>
        <p:spPr>
          <a:xfrm>
            <a:off x="933798" y="2085975"/>
            <a:ext cx="1977735" cy="1166876"/>
          </a:xfrm>
        </p:spPr>
        <p:txBody>
          <a:bodyPr>
            <a:noAutofit/>
          </a:bodyPr>
          <a:lstStyle>
            <a:lvl1pPr>
              <a:lnSpc>
                <a:spcPts val="1840"/>
              </a:lnSpc>
              <a:defRPr sz="1200">
                <a:solidFill>
                  <a:schemeClr val="tx1"/>
                </a:solidFill>
              </a:defRPr>
            </a:lvl1pPr>
            <a:lvl2pPr>
              <a:lnSpc>
                <a:spcPts val="1840"/>
              </a:lnSpc>
              <a:defRPr sz="1200">
                <a:solidFill>
                  <a:schemeClr val="bg1"/>
                </a:solidFill>
              </a:defRPr>
            </a:lvl2pPr>
            <a:lvl3pPr>
              <a:lnSpc>
                <a:spcPts val="1840"/>
              </a:lnSpc>
              <a:defRPr sz="1200">
                <a:solidFill>
                  <a:schemeClr val="bg1"/>
                </a:solidFill>
              </a:defRPr>
            </a:lvl3pPr>
            <a:lvl4pPr>
              <a:lnSpc>
                <a:spcPts val="1840"/>
              </a:lnSpc>
              <a:defRPr sz="1200">
                <a:solidFill>
                  <a:schemeClr val="bg1"/>
                </a:solidFill>
              </a:defRPr>
            </a:lvl4pPr>
            <a:lvl5pPr>
              <a:lnSpc>
                <a:spcPts val="1840"/>
              </a:lnSpc>
              <a:defRPr sz="1200">
                <a:solidFill>
                  <a:schemeClr val="bg1"/>
                </a:solidFill>
              </a:defRPr>
            </a:lvl5pPr>
          </a:lstStyle>
          <a:p>
            <a:pPr lvl="0"/>
            <a:r>
              <a:rPr lang="en-AU" noProof="0"/>
              <a:t>Add description</a:t>
            </a:r>
          </a:p>
        </p:txBody>
      </p:sp>
      <p:pic>
        <p:nvPicPr>
          <p:cNvPr id="17" name="Afbeelding 16">
            <a:extLst>
              <a:ext uri="{FF2B5EF4-FFF2-40B4-BE49-F238E27FC236}">
                <a16:creationId xmlns:a16="http://schemas.microsoft.com/office/drawing/2014/main" id="{AE08573C-CF16-2946-A0B3-F63CB605F6F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414996" y="253780"/>
            <a:ext cx="526539" cy="294861"/>
          </a:xfrm>
          <a:prstGeom prst="rect">
            <a:avLst/>
          </a:prstGeom>
        </p:spPr>
      </p:pic>
      <p:sp>
        <p:nvSpPr>
          <p:cNvPr id="20" name="Tijdelijke aanduiding voor afbeelding 2">
            <a:extLst>
              <a:ext uri="{FF2B5EF4-FFF2-40B4-BE49-F238E27FC236}">
                <a16:creationId xmlns:a16="http://schemas.microsoft.com/office/drawing/2014/main" id="{634A0BCA-DB94-C144-81A1-0B4D849EFE4D}"/>
              </a:ext>
            </a:extLst>
          </p:cNvPr>
          <p:cNvSpPr>
            <a:spLocks noGrp="1"/>
          </p:cNvSpPr>
          <p:nvPr>
            <p:ph type="pic" sz="quarter" idx="19" hasCustomPrompt="1"/>
          </p:nvPr>
        </p:nvSpPr>
        <p:spPr>
          <a:xfrm>
            <a:off x="5148717" y="745749"/>
            <a:ext cx="770097" cy="770096"/>
          </a:xfrm>
        </p:spPr>
        <p:txBody>
          <a:bodyPr anchor="ctr"/>
          <a:lstStyle>
            <a:lvl1pPr algn="ctr">
              <a:defRPr/>
            </a:lvl1pPr>
          </a:lstStyle>
          <a:p>
            <a:r>
              <a:rPr lang="en-AU"/>
              <a:t>add </a:t>
            </a:r>
            <a:br>
              <a:rPr lang="en-AU"/>
            </a:br>
            <a:r>
              <a:rPr lang="en-AU"/>
              <a:t>icon</a:t>
            </a:r>
          </a:p>
        </p:txBody>
      </p:sp>
      <p:sp>
        <p:nvSpPr>
          <p:cNvPr id="28" name="Tijdelijke aanduiding voor afbeelding 2">
            <a:extLst>
              <a:ext uri="{FF2B5EF4-FFF2-40B4-BE49-F238E27FC236}">
                <a16:creationId xmlns:a16="http://schemas.microsoft.com/office/drawing/2014/main" id="{01396AB7-AC8A-6D47-97E8-8FB931683D81}"/>
              </a:ext>
            </a:extLst>
          </p:cNvPr>
          <p:cNvSpPr>
            <a:spLocks noGrp="1"/>
          </p:cNvSpPr>
          <p:nvPr>
            <p:ph type="pic" sz="quarter" idx="20" hasCustomPrompt="1"/>
          </p:nvPr>
        </p:nvSpPr>
        <p:spPr>
          <a:xfrm>
            <a:off x="7888672" y="745749"/>
            <a:ext cx="770097" cy="770096"/>
          </a:xfrm>
        </p:spPr>
        <p:txBody>
          <a:bodyPr anchor="ctr"/>
          <a:lstStyle>
            <a:lvl1pPr algn="ctr">
              <a:defRPr/>
            </a:lvl1pPr>
          </a:lstStyle>
          <a:p>
            <a:r>
              <a:rPr lang="en-AU"/>
              <a:t>add </a:t>
            </a:r>
            <a:br>
              <a:rPr lang="en-AU"/>
            </a:br>
            <a:r>
              <a:rPr lang="en-AU"/>
              <a:t>icon</a:t>
            </a:r>
          </a:p>
        </p:txBody>
      </p:sp>
      <p:sp>
        <p:nvSpPr>
          <p:cNvPr id="29" name="Tijdelijke aanduiding voor afbeelding 2">
            <a:extLst>
              <a:ext uri="{FF2B5EF4-FFF2-40B4-BE49-F238E27FC236}">
                <a16:creationId xmlns:a16="http://schemas.microsoft.com/office/drawing/2014/main" id="{323A73F3-97CF-F54F-B31C-63B48AC09071}"/>
              </a:ext>
            </a:extLst>
          </p:cNvPr>
          <p:cNvSpPr>
            <a:spLocks noGrp="1"/>
          </p:cNvSpPr>
          <p:nvPr>
            <p:ph type="pic" sz="quarter" idx="21" hasCustomPrompt="1"/>
          </p:nvPr>
        </p:nvSpPr>
        <p:spPr>
          <a:xfrm>
            <a:off x="10709086" y="745749"/>
            <a:ext cx="770097" cy="770096"/>
          </a:xfrm>
        </p:spPr>
        <p:txBody>
          <a:bodyPr anchor="ctr"/>
          <a:lstStyle>
            <a:lvl1pPr algn="ctr">
              <a:defRPr/>
            </a:lvl1pPr>
          </a:lstStyle>
          <a:p>
            <a:r>
              <a:rPr lang="en-AU"/>
              <a:t>add </a:t>
            </a:r>
            <a:br>
              <a:rPr lang="en-AU"/>
            </a:br>
            <a:r>
              <a:rPr lang="en-AU"/>
              <a:t>icon</a:t>
            </a:r>
          </a:p>
        </p:txBody>
      </p:sp>
    </p:spTree>
    <p:extLst>
      <p:ext uri="{BB962C8B-B14F-4D97-AF65-F5344CB8AC3E}">
        <p14:creationId xmlns:p14="http://schemas.microsoft.com/office/powerpoint/2010/main" val="3956182364"/>
      </p:ext>
    </p:extLst>
  </p:cSld>
  <p:clrMapOvr>
    <a:masterClrMapping/>
  </p:clrMapOvr>
  <p:hf sldNum="0" hdr="0" ftr="0" dt="0"/>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3_3 Columns - dark">
    <p:spTree>
      <p:nvGrpSpPr>
        <p:cNvPr id="1" name=""/>
        <p:cNvGrpSpPr/>
        <p:nvPr/>
      </p:nvGrpSpPr>
      <p:grpSpPr>
        <a:xfrm>
          <a:off x="0" y="0"/>
          <a:ext cx="0" cy="0"/>
          <a:chOff x="0" y="0"/>
          <a:chExt cx="0" cy="0"/>
        </a:xfrm>
      </p:grpSpPr>
      <p:sp>
        <p:nvSpPr>
          <p:cNvPr id="14" name="Rechthoek 13">
            <a:extLst>
              <a:ext uri="{FF2B5EF4-FFF2-40B4-BE49-F238E27FC236}">
                <a16:creationId xmlns:a16="http://schemas.microsoft.com/office/drawing/2014/main" id="{ED78224C-A808-3C4F-B362-F8902C11DEB5}"/>
              </a:ext>
            </a:extLst>
          </p:cNvPr>
          <p:cNvSpPr/>
          <p:nvPr/>
        </p:nvSpPr>
        <p:spPr>
          <a:xfrm>
            <a:off x="7474679" y="821803"/>
            <a:ext cx="2548403" cy="5316907"/>
          </a:xfrm>
          <a:prstGeom prst="rect">
            <a:avLst/>
          </a:prstGeom>
          <a:solidFill>
            <a:schemeClr val="bg1"/>
          </a:solidFill>
          <a:ln>
            <a:noFill/>
          </a:ln>
          <a:effectLst>
            <a:outerShdw blurRad="152400" algn="ctr" rotWithShape="0">
              <a:prstClr val="black">
                <a:alpha val="3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Rechthoek 11">
            <a:extLst>
              <a:ext uri="{FF2B5EF4-FFF2-40B4-BE49-F238E27FC236}">
                <a16:creationId xmlns:a16="http://schemas.microsoft.com/office/drawing/2014/main" id="{044BED94-4B04-7B4A-8053-7B9D97D1D160}"/>
              </a:ext>
            </a:extLst>
          </p:cNvPr>
          <p:cNvSpPr/>
          <p:nvPr/>
        </p:nvSpPr>
        <p:spPr>
          <a:xfrm>
            <a:off x="4726221" y="821803"/>
            <a:ext cx="2548403" cy="5316907"/>
          </a:xfrm>
          <a:prstGeom prst="rect">
            <a:avLst/>
          </a:prstGeom>
          <a:solidFill>
            <a:schemeClr val="bg1"/>
          </a:solidFill>
          <a:ln>
            <a:noFill/>
          </a:ln>
          <a:effectLst>
            <a:outerShdw blurRad="152400" algn="ctr" rotWithShape="0">
              <a:prstClr val="black">
                <a:alpha val="3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itel 10">
            <a:extLst>
              <a:ext uri="{FF2B5EF4-FFF2-40B4-BE49-F238E27FC236}">
                <a16:creationId xmlns:a16="http://schemas.microsoft.com/office/drawing/2014/main" id="{2FBCB5D8-EBA7-3449-83FC-6430256340DE}"/>
              </a:ext>
            </a:extLst>
          </p:cNvPr>
          <p:cNvSpPr>
            <a:spLocks noGrp="1"/>
          </p:cNvSpPr>
          <p:nvPr>
            <p:ph type="title" hasCustomPrompt="1"/>
          </p:nvPr>
        </p:nvSpPr>
        <p:spPr>
          <a:xfrm>
            <a:off x="933798" y="858189"/>
            <a:ext cx="1977735" cy="727545"/>
          </a:xfrm>
          <a:prstGeom prst="rect">
            <a:avLst/>
          </a:prstGeom>
        </p:spPr>
        <p:txBody>
          <a:bodyPr lIns="0" tIns="0" rIns="0" bIns="0">
            <a:noAutofit/>
          </a:bodyPr>
          <a:lstStyle>
            <a:lvl1pPr>
              <a:defRPr sz="2400" b="1">
                <a:solidFill>
                  <a:schemeClr val="tx1"/>
                </a:solidFill>
              </a:defRPr>
            </a:lvl1pPr>
          </a:lstStyle>
          <a:p>
            <a:r>
              <a:rPr lang="en-AU" noProof="0"/>
              <a:t>Add title</a:t>
            </a:r>
          </a:p>
        </p:txBody>
      </p:sp>
      <p:sp>
        <p:nvSpPr>
          <p:cNvPr id="22" name="Tijdelijke aanduiding voor tekst 12">
            <a:extLst>
              <a:ext uri="{FF2B5EF4-FFF2-40B4-BE49-F238E27FC236}">
                <a16:creationId xmlns:a16="http://schemas.microsoft.com/office/drawing/2014/main" id="{6AB62EFD-FF30-C044-A53B-A78428B8B1F6}"/>
              </a:ext>
            </a:extLst>
          </p:cNvPr>
          <p:cNvSpPr>
            <a:spLocks noGrp="1"/>
          </p:cNvSpPr>
          <p:nvPr>
            <p:ph type="body" sz="quarter" idx="11" hasCustomPrompt="1"/>
          </p:nvPr>
        </p:nvSpPr>
        <p:spPr>
          <a:xfrm>
            <a:off x="4970469" y="3371127"/>
            <a:ext cx="2053060" cy="2514600"/>
          </a:xfrm>
        </p:spPr>
        <p:txBody>
          <a:bodyPr>
            <a:noAutofit/>
          </a:bodyPr>
          <a:lstStyle>
            <a:lvl1pPr>
              <a:lnSpc>
                <a:spcPts val="1840"/>
              </a:lnSpc>
              <a:defRPr sz="1200">
                <a:solidFill>
                  <a:schemeClr val="tx1"/>
                </a:solidFill>
              </a:defRPr>
            </a:lvl1pPr>
            <a:lvl2pPr>
              <a:lnSpc>
                <a:spcPts val="1840"/>
              </a:lnSpc>
              <a:defRPr sz="1200">
                <a:solidFill>
                  <a:schemeClr val="tx1"/>
                </a:solidFill>
              </a:defRPr>
            </a:lvl2pPr>
            <a:lvl3pPr>
              <a:lnSpc>
                <a:spcPts val="1840"/>
              </a:lnSpc>
              <a:defRPr sz="1200">
                <a:solidFill>
                  <a:schemeClr val="tx1"/>
                </a:solidFill>
              </a:defRPr>
            </a:lvl3pPr>
            <a:lvl4pPr>
              <a:lnSpc>
                <a:spcPts val="1840"/>
              </a:lnSpc>
              <a:defRPr sz="1200">
                <a:solidFill>
                  <a:schemeClr val="tx1"/>
                </a:solidFill>
              </a:defRPr>
            </a:lvl4pPr>
            <a:lvl5pPr>
              <a:lnSpc>
                <a:spcPts val="1840"/>
              </a:lnSpc>
              <a:defRPr sz="1200">
                <a:solidFill>
                  <a:schemeClr val="tx1"/>
                </a:solidFill>
              </a:defRPr>
            </a:lvl5pPr>
          </a:lstStyle>
          <a:p>
            <a:pPr lvl="0"/>
            <a:r>
              <a:rPr lang="en-AU" noProof="0"/>
              <a:t>Add text</a:t>
            </a:r>
          </a:p>
        </p:txBody>
      </p:sp>
      <p:sp>
        <p:nvSpPr>
          <p:cNvPr id="23" name="Tijdelijke aanduiding voor tekst 12">
            <a:extLst>
              <a:ext uri="{FF2B5EF4-FFF2-40B4-BE49-F238E27FC236}">
                <a16:creationId xmlns:a16="http://schemas.microsoft.com/office/drawing/2014/main" id="{A097054C-38D4-D246-BDC0-2B87B9EB5A83}"/>
              </a:ext>
            </a:extLst>
          </p:cNvPr>
          <p:cNvSpPr>
            <a:spLocks noGrp="1"/>
          </p:cNvSpPr>
          <p:nvPr>
            <p:ph type="body" sz="quarter" idx="12" hasCustomPrompt="1"/>
          </p:nvPr>
        </p:nvSpPr>
        <p:spPr>
          <a:xfrm>
            <a:off x="7722351" y="3371127"/>
            <a:ext cx="2053060" cy="2514600"/>
          </a:xfrm>
        </p:spPr>
        <p:txBody>
          <a:bodyPr>
            <a:noAutofit/>
          </a:bodyPr>
          <a:lstStyle>
            <a:lvl1pPr>
              <a:lnSpc>
                <a:spcPts val="1840"/>
              </a:lnSpc>
              <a:defRPr sz="1200">
                <a:solidFill>
                  <a:schemeClr val="tx1"/>
                </a:solidFill>
              </a:defRPr>
            </a:lvl1pPr>
            <a:lvl2pPr>
              <a:lnSpc>
                <a:spcPts val="1840"/>
              </a:lnSpc>
              <a:defRPr sz="1200">
                <a:solidFill>
                  <a:schemeClr val="tx1"/>
                </a:solidFill>
              </a:defRPr>
            </a:lvl2pPr>
            <a:lvl3pPr>
              <a:lnSpc>
                <a:spcPts val="1840"/>
              </a:lnSpc>
              <a:defRPr sz="1200">
                <a:solidFill>
                  <a:schemeClr val="tx1"/>
                </a:solidFill>
              </a:defRPr>
            </a:lvl3pPr>
            <a:lvl4pPr>
              <a:lnSpc>
                <a:spcPts val="1840"/>
              </a:lnSpc>
              <a:defRPr sz="1200">
                <a:solidFill>
                  <a:schemeClr val="tx1"/>
                </a:solidFill>
              </a:defRPr>
            </a:lvl4pPr>
            <a:lvl5pPr>
              <a:lnSpc>
                <a:spcPts val="1840"/>
              </a:lnSpc>
              <a:defRPr sz="1200">
                <a:solidFill>
                  <a:schemeClr val="tx1"/>
                </a:solidFill>
              </a:defRPr>
            </a:lvl5pPr>
          </a:lstStyle>
          <a:p>
            <a:pPr lvl="0"/>
            <a:r>
              <a:rPr lang="en-AU" noProof="0"/>
              <a:t>Add text</a:t>
            </a:r>
          </a:p>
        </p:txBody>
      </p:sp>
      <p:sp>
        <p:nvSpPr>
          <p:cNvPr id="25" name="Tijdelijke aanduiding voor tekst 2">
            <a:extLst>
              <a:ext uri="{FF2B5EF4-FFF2-40B4-BE49-F238E27FC236}">
                <a16:creationId xmlns:a16="http://schemas.microsoft.com/office/drawing/2014/main" id="{C42A4EB7-C05D-EA4C-B4CE-343C3380DC65}"/>
              </a:ext>
            </a:extLst>
          </p:cNvPr>
          <p:cNvSpPr>
            <a:spLocks noGrp="1"/>
          </p:cNvSpPr>
          <p:nvPr>
            <p:ph type="body" sz="quarter" idx="14" hasCustomPrompt="1"/>
          </p:nvPr>
        </p:nvSpPr>
        <p:spPr>
          <a:xfrm>
            <a:off x="4970966" y="2615877"/>
            <a:ext cx="2052639" cy="550723"/>
          </a:xfrm>
        </p:spPr>
        <p:txBody>
          <a:bodyPr anchor="b">
            <a:noAutofit/>
          </a:bodyPr>
          <a:lstStyle>
            <a:lvl1pPr>
              <a:defRPr sz="1400" b="1" i="0">
                <a:solidFill>
                  <a:schemeClr val="tx1"/>
                </a:solidFill>
                <a:latin typeface="+mj-lt"/>
              </a:defRPr>
            </a:lvl1pPr>
          </a:lstStyle>
          <a:p>
            <a:pPr lvl="0"/>
            <a:r>
              <a:rPr lang="en-AU" noProof="0"/>
              <a:t>Add title</a:t>
            </a:r>
          </a:p>
        </p:txBody>
      </p:sp>
      <p:sp>
        <p:nvSpPr>
          <p:cNvPr id="26" name="Tijdelijke aanduiding voor tekst 2">
            <a:extLst>
              <a:ext uri="{FF2B5EF4-FFF2-40B4-BE49-F238E27FC236}">
                <a16:creationId xmlns:a16="http://schemas.microsoft.com/office/drawing/2014/main" id="{02A06EDA-091C-724C-8DDB-1C98C559B27C}"/>
              </a:ext>
            </a:extLst>
          </p:cNvPr>
          <p:cNvSpPr>
            <a:spLocks noGrp="1"/>
          </p:cNvSpPr>
          <p:nvPr>
            <p:ph type="body" sz="quarter" idx="15" hasCustomPrompt="1"/>
          </p:nvPr>
        </p:nvSpPr>
        <p:spPr>
          <a:xfrm>
            <a:off x="7730413" y="2611176"/>
            <a:ext cx="2052639" cy="550723"/>
          </a:xfrm>
        </p:spPr>
        <p:txBody>
          <a:bodyPr anchor="b">
            <a:noAutofit/>
          </a:bodyPr>
          <a:lstStyle>
            <a:lvl1pPr>
              <a:defRPr sz="1400" b="1" i="0">
                <a:solidFill>
                  <a:schemeClr val="tx1"/>
                </a:solidFill>
                <a:latin typeface="+mj-lt"/>
              </a:defRPr>
            </a:lvl1pPr>
          </a:lstStyle>
          <a:p>
            <a:pPr lvl="0"/>
            <a:r>
              <a:rPr lang="en-AU" noProof="0"/>
              <a:t>Add title</a:t>
            </a:r>
          </a:p>
        </p:txBody>
      </p:sp>
      <p:sp>
        <p:nvSpPr>
          <p:cNvPr id="16" name="Tijdelijke aanduiding voor tekst 12">
            <a:extLst>
              <a:ext uri="{FF2B5EF4-FFF2-40B4-BE49-F238E27FC236}">
                <a16:creationId xmlns:a16="http://schemas.microsoft.com/office/drawing/2014/main" id="{74329516-538E-504E-B78E-65730BD06F21}"/>
              </a:ext>
            </a:extLst>
          </p:cNvPr>
          <p:cNvSpPr>
            <a:spLocks noGrp="1"/>
          </p:cNvSpPr>
          <p:nvPr>
            <p:ph type="body" sz="quarter" idx="17" hasCustomPrompt="1"/>
          </p:nvPr>
        </p:nvSpPr>
        <p:spPr>
          <a:xfrm>
            <a:off x="933798" y="1796609"/>
            <a:ext cx="1977735" cy="657225"/>
          </a:xfrm>
        </p:spPr>
        <p:txBody>
          <a:bodyPr>
            <a:noAutofit/>
          </a:bodyPr>
          <a:lstStyle>
            <a:lvl1pPr>
              <a:lnSpc>
                <a:spcPts val="1840"/>
              </a:lnSpc>
              <a:defRPr sz="1200">
                <a:solidFill>
                  <a:schemeClr val="tx1"/>
                </a:solidFill>
              </a:defRPr>
            </a:lvl1pPr>
            <a:lvl2pPr>
              <a:lnSpc>
                <a:spcPts val="1840"/>
              </a:lnSpc>
              <a:defRPr sz="1200">
                <a:solidFill>
                  <a:schemeClr val="bg1"/>
                </a:solidFill>
              </a:defRPr>
            </a:lvl2pPr>
            <a:lvl3pPr>
              <a:lnSpc>
                <a:spcPts val="1840"/>
              </a:lnSpc>
              <a:defRPr sz="1200">
                <a:solidFill>
                  <a:schemeClr val="bg1"/>
                </a:solidFill>
              </a:defRPr>
            </a:lvl3pPr>
            <a:lvl4pPr>
              <a:lnSpc>
                <a:spcPts val="1840"/>
              </a:lnSpc>
              <a:defRPr sz="1200">
                <a:solidFill>
                  <a:schemeClr val="bg1"/>
                </a:solidFill>
              </a:defRPr>
            </a:lvl4pPr>
            <a:lvl5pPr>
              <a:lnSpc>
                <a:spcPts val="1840"/>
              </a:lnSpc>
              <a:defRPr sz="1200">
                <a:solidFill>
                  <a:schemeClr val="bg1"/>
                </a:solidFill>
              </a:defRPr>
            </a:lvl5pPr>
          </a:lstStyle>
          <a:p>
            <a:pPr lvl="0"/>
            <a:r>
              <a:rPr lang="en-AU" noProof="0"/>
              <a:t>Add description</a:t>
            </a:r>
          </a:p>
        </p:txBody>
      </p:sp>
      <p:sp>
        <p:nvSpPr>
          <p:cNvPr id="20" name="Tijdelijke aanduiding voor afbeelding 2">
            <a:extLst>
              <a:ext uri="{FF2B5EF4-FFF2-40B4-BE49-F238E27FC236}">
                <a16:creationId xmlns:a16="http://schemas.microsoft.com/office/drawing/2014/main" id="{5D521FAD-60F9-7D4D-99F5-BE9F411552A2}"/>
              </a:ext>
            </a:extLst>
          </p:cNvPr>
          <p:cNvSpPr>
            <a:spLocks noGrp="1"/>
          </p:cNvSpPr>
          <p:nvPr>
            <p:ph type="pic" sz="quarter" idx="19" hasCustomPrompt="1"/>
          </p:nvPr>
        </p:nvSpPr>
        <p:spPr>
          <a:xfrm>
            <a:off x="5471833" y="1169043"/>
            <a:ext cx="1072991" cy="1104124"/>
          </a:xfrm>
        </p:spPr>
        <p:txBody>
          <a:bodyPr anchor="ctr"/>
          <a:lstStyle>
            <a:lvl1pPr algn="ctr">
              <a:defRPr/>
            </a:lvl1pPr>
          </a:lstStyle>
          <a:p>
            <a:r>
              <a:rPr lang="en-AU"/>
              <a:t>add </a:t>
            </a:r>
            <a:br>
              <a:rPr lang="en-AU"/>
            </a:br>
            <a:r>
              <a:rPr lang="en-AU"/>
              <a:t>icon</a:t>
            </a:r>
          </a:p>
        </p:txBody>
      </p:sp>
      <p:sp>
        <p:nvSpPr>
          <p:cNvPr id="27" name="Tijdelijke aanduiding voor afbeelding 2">
            <a:extLst>
              <a:ext uri="{FF2B5EF4-FFF2-40B4-BE49-F238E27FC236}">
                <a16:creationId xmlns:a16="http://schemas.microsoft.com/office/drawing/2014/main" id="{E4388F5C-724A-234C-96D7-138AD45A18C6}"/>
              </a:ext>
            </a:extLst>
          </p:cNvPr>
          <p:cNvSpPr>
            <a:spLocks noGrp="1"/>
          </p:cNvSpPr>
          <p:nvPr>
            <p:ph type="pic" sz="quarter" idx="20" hasCustomPrompt="1"/>
          </p:nvPr>
        </p:nvSpPr>
        <p:spPr>
          <a:xfrm>
            <a:off x="8211786" y="1169043"/>
            <a:ext cx="1072991" cy="1104124"/>
          </a:xfrm>
        </p:spPr>
        <p:txBody>
          <a:bodyPr anchor="ctr"/>
          <a:lstStyle>
            <a:lvl1pPr algn="ctr">
              <a:defRPr/>
            </a:lvl1pPr>
          </a:lstStyle>
          <a:p>
            <a:r>
              <a:rPr lang="en-AU"/>
              <a:t>add </a:t>
            </a:r>
            <a:br>
              <a:rPr lang="en-AU"/>
            </a:br>
            <a:r>
              <a:rPr lang="en-AU"/>
              <a:t>icon</a:t>
            </a:r>
          </a:p>
        </p:txBody>
      </p:sp>
      <p:pic>
        <p:nvPicPr>
          <p:cNvPr id="19" name="Afbeelding 17">
            <a:extLst>
              <a:ext uri="{FF2B5EF4-FFF2-40B4-BE49-F238E27FC236}">
                <a16:creationId xmlns:a16="http://schemas.microsoft.com/office/drawing/2014/main" id="{79A6FAC6-7BA2-6C4F-A6BC-3419CE5D3C3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414996" y="253780"/>
            <a:ext cx="526539" cy="294861"/>
          </a:xfrm>
          <a:prstGeom prst="rect">
            <a:avLst/>
          </a:prstGeom>
        </p:spPr>
      </p:pic>
    </p:spTree>
    <p:extLst>
      <p:ext uri="{BB962C8B-B14F-4D97-AF65-F5344CB8AC3E}">
        <p14:creationId xmlns:p14="http://schemas.microsoft.com/office/powerpoint/2010/main" val="646211478"/>
      </p:ext>
    </p:extLst>
  </p:cSld>
  <p:clrMapOvr>
    <a:masterClrMapping/>
  </p:clrMapOvr>
  <p:hf sldNum="0" hdr="0" ftr="0" dt="0"/>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2 Columns - light">
    <p:spTree>
      <p:nvGrpSpPr>
        <p:cNvPr id="1" name=""/>
        <p:cNvGrpSpPr/>
        <p:nvPr/>
      </p:nvGrpSpPr>
      <p:grpSpPr>
        <a:xfrm>
          <a:off x="0" y="0"/>
          <a:ext cx="0" cy="0"/>
          <a:chOff x="0" y="0"/>
          <a:chExt cx="0" cy="0"/>
        </a:xfrm>
      </p:grpSpPr>
      <p:sp>
        <p:nvSpPr>
          <p:cNvPr id="14" name="Rechthoek 13">
            <a:extLst>
              <a:ext uri="{FF2B5EF4-FFF2-40B4-BE49-F238E27FC236}">
                <a16:creationId xmlns:a16="http://schemas.microsoft.com/office/drawing/2014/main" id="{ED78224C-A808-3C4F-B362-F8902C11DEB5}"/>
              </a:ext>
            </a:extLst>
          </p:cNvPr>
          <p:cNvSpPr/>
          <p:nvPr/>
        </p:nvSpPr>
        <p:spPr>
          <a:xfrm>
            <a:off x="6189889" y="661418"/>
            <a:ext cx="2548403" cy="5535167"/>
          </a:xfrm>
          <a:prstGeom prst="rect">
            <a:avLst/>
          </a:prstGeom>
          <a:solidFill>
            <a:schemeClr val="bg1"/>
          </a:solidFill>
          <a:ln>
            <a:noFill/>
          </a:ln>
          <a:effectLst>
            <a:outerShdw blurRad="152400" algn="ctr" rotWithShape="0">
              <a:prstClr val="black">
                <a:alpha val="3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Rechthoek 11">
            <a:extLst>
              <a:ext uri="{FF2B5EF4-FFF2-40B4-BE49-F238E27FC236}">
                <a16:creationId xmlns:a16="http://schemas.microsoft.com/office/drawing/2014/main" id="{044BED94-4B04-7B4A-8053-7B9D97D1D160}"/>
              </a:ext>
            </a:extLst>
          </p:cNvPr>
          <p:cNvSpPr/>
          <p:nvPr/>
        </p:nvSpPr>
        <p:spPr>
          <a:xfrm>
            <a:off x="3441432" y="661418"/>
            <a:ext cx="2548403" cy="5535167"/>
          </a:xfrm>
          <a:prstGeom prst="rect">
            <a:avLst/>
          </a:prstGeom>
          <a:solidFill>
            <a:schemeClr val="bg1"/>
          </a:solidFill>
          <a:ln>
            <a:noFill/>
          </a:ln>
          <a:effectLst>
            <a:outerShdw blurRad="152400" algn="ctr" rotWithShape="0">
              <a:prstClr val="black">
                <a:alpha val="3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Titel 10">
            <a:extLst>
              <a:ext uri="{FF2B5EF4-FFF2-40B4-BE49-F238E27FC236}">
                <a16:creationId xmlns:a16="http://schemas.microsoft.com/office/drawing/2014/main" id="{F54805F1-D7E6-CF4F-8A1C-4874AB25FA83}"/>
              </a:ext>
            </a:extLst>
          </p:cNvPr>
          <p:cNvSpPr>
            <a:spLocks noGrp="1"/>
          </p:cNvSpPr>
          <p:nvPr>
            <p:ph type="title" hasCustomPrompt="1"/>
          </p:nvPr>
        </p:nvSpPr>
        <p:spPr>
          <a:xfrm>
            <a:off x="933798" y="661418"/>
            <a:ext cx="1977735" cy="1166876"/>
          </a:xfrm>
          <a:prstGeom prst="rect">
            <a:avLst/>
          </a:prstGeom>
        </p:spPr>
        <p:txBody>
          <a:bodyPr lIns="0" tIns="0" rIns="0" bIns="0">
            <a:noAutofit/>
          </a:bodyPr>
          <a:lstStyle>
            <a:lvl1pPr>
              <a:defRPr sz="2400" b="1">
                <a:solidFill>
                  <a:schemeClr val="tx1"/>
                </a:solidFill>
              </a:defRPr>
            </a:lvl1pPr>
          </a:lstStyle>
          <a:p>
            <a:r>
              <a:rPr lang="en-AU" noProof="0"/>
              <a:t>Add title</a:t>
            </a:r>
          </a:p>
        </p:txBody>
      </p:sp>
      <p:sp>
        <p:nvSpPr>
          <p:cNvPr id="9" name="Tijdelijke aanduiding voor tekst 2">
            <a:extLst>
              <a:ext uri="{FF2B5EF4-FFF2-40B4-BE49-F238E27FC236}">
                <a16:creationId xmlns:a16="http://schemas.microsoft.com/office/drawing/2014/main" id="{EBFDCB9C-4298-8245-AA51-839D1DD4B4DA}"/>
              </a:ext>
            </a:extLst>
          </p:cNvPr>
          <p:cNvSpPr>
            <a:spLocks noGrp="1"/>
          </p:cNvSpPr>
          <p:nvPr>
            <p:ph type="body" sz="quarter" idx="14" hasCustomPrompt="1"/>
          </p:nvPr>
        </p:nvSpPr>
        <p:spPr>
          <a:xfrm>
            <a:off x="3686175" y="2417006"/>
            <a:ext cx="2052639" cy="807469"/>
          </a:xfrm>
        </p:spPr>
        <p:txBody>
          <a:bodyPr anchor="b">
            <a:noAutofit/>
          </a:bodyPr>
          <a:lstStyle>
            <a:lvl1pPr>
              <a:defRPr sz="1400" b="1" i="0">
                <a:solidFill>
                  <a:schemeClr val="tx1"/>
                </a:solidFill>
                <a:latin typeface="+mj-lt"/>
              </a:defRPr>
            </a:lvl1pPr>
          </a:lstStyle>
          <a:p>
            <a:pPr lvl="0"/>
            <a:r>
              <a:rPr lang="en-AU" noProof="0"/>
              <a:t>Add title</a:t>
            </a:r>
          </a:p>
        </p:txBody>
      </p:sp>
      <p:sp>
        <p:nvSpPr>
          <p:cNvPr id="10" name="Tijdelijke aanduiding voor tekst 2">
            <a:extLst>
              <a:ext uri="{FF2B5EF4-FFF2-40B4-BE49-F238E27FC236}">
                <a16:creationId xmlns:a16="http://schemas.microsoft.com/office/drawing/2014/main" id="{34F0B6A4-81B2-324A-86CF-A4849D777333}"/>
              </a:ext>
            </a:extLst>
          </p:cNvPr>
          <p:cNvSpPr>
            <a:spLocks noGrp="1"/>
          </p:cNvSpPr>
          <p:nvPr>
            <p:ph type="body" sz="quarter" idx="15" hasCustomPrompt="1"/>
          </p:nvPr>
        </p:nvSpPr>
        <p:spPr>
          <a:xfrm>
            <a:off x="6445622" y="2412304"/>
            <a:ext cx="2052639" cy="807469"/>
          </a:xfrm>
        </p:spPr>
        <p:txBody>
          <a:bodyPr anchor="b">
            <a:noAutofit/>
          </a:bodyPr>
          <a:lstStyle>
            <a:lvl1pPr>
              <a:defRPr sz="1400" b="1" i="0">
                <a:solidFill>
                  <a:schemeClr val="tx1"/>
                </a:solidFill>
                <a:latin typeface="+mj-lt"/>
              </a:defRPr>
            </a:lvl1pPr>
          </a:lstStyle>
          <a:p>
            <a:pPr lvl="0"/>
            <a:r>
              <a:rPr lang="en-AU" noProof="0"/>
              <a:t>Add title</a:t>
            </a:r>
          </a:p>
        </p:txBody>
      </p:sp>
      <p:sp>
        <p:nvSpPr>
          <p:cNvPr id="13" name="Tijdelijke aanduiding voor tekst 12">
            <a:extLst>
              <a:ext uri="{FF2B5EF4-FFF2-40B4-BE49-F238E27FC236}">
                <a16:creationId xmlns:a16="http://schemas.microsoft.com/office/drawing/2014/main" id="{527073CC-2A6D-B64F-8D8F-03E4CA0EA477}"/>
              </a:ext>
            </a:extLst>
          </p:cNvPr>
          <p:cNvSpPr>
            <a:spLocks noGrp="1"/>
          </p:cNvSpPr>
          <p:nvPr>
            <p:ph type="body" sz="quarter" idx="11" hasCustomPrompt="1"/>
          </p:nvPr>
        </p:nvSpPr>
        <p:spPr>
          <a:xfrm>
            <a:off x="3685679" y="3429001"/>
            <a:ext cx="2053060" cy="2514600"/>
          </a:xfrm>
        </p:spPr>
        <p:txBody>
          <a:bodyPr>
            <a:noAutofit/>
          </a:bodyPr>
          <a:lstStyle>
            <a:lvl1pPr>
              <a:lnSpc>
                <a:spcPts val="1840"/>
              </a:lnSpc>
              <a:defRPr sz="1200">
                <a:solidFill>
                  <a:schemeClr val="tx1"/>
                </a:solidFill>
              </a:defRPr>
            </a:lvl1pPr>
            <a:lvl2pPr>
              <a:lnSpc>
                <a:spcPts val="1840"/>
              </a:lnSpc>
              <a:defRPr sz="1200">
                <a:solidFill>
                  <a:schemeClr val="tx1"/>
                </a:solidFill>
              </a:defRPr>
            </a:lvl2pPr>
            <a:lvl3pPr>
              <a:lnSpc>
                <a:spcPts val="1840"/>
              </a:lnSpc>
              <a:defRPr sz="1200">
                <a:solidFill>
                  <a:schemeClr val="tx1"/>
                </a:solidFill>
              </a:defRPr>
            </a:lvl3pPr>
            <a:lvl4pPr>
              <a:lnSpc>
                <a:spcPts val="1840"/>
              </a:lnSpc>
              <a:defRPr sz="1200">
                <a:solidFill>
                  <a:schemeClr val="tx1"/>
                </a:solidFill>
              </a:defRPr>
            </a:lvl4pPr>
            <a:lvl5pPr>
              <a:lnSpc>
                <a:spcPts val="1840"/>
              </a:lnSpc>
              <a:defRPr sz="1200">
                <a:solidFill>
                  <a:schemeClr val="tx1"/>
                </a:solidFill>
              </a:defRPr>
            </a:lvl5pPr>
          </a:lstStyle>
          <a:p>
            <a:pPr lvl="0"/>
            <a:r>
              <a:rPr lang="en-AU" noProof="0"/>
              <a:t>Add text</a:t>
            </a:r>
          </a:p>
        </p:txBody>
      </p:sp>
      <p:sp>
        <p:nvSpPr>
          <p:cNvPr id="15" name="Tijdelijke aanduiding voor tekst 12">
            <a:extLst>
              <a:ext uri="{FF2B5EF4-FFF2-40B4-BE49-F238E27FC236}">
                <a16:creationId xmlns:a16="http://schemas.microsoft.com/office/drawing/2014/main" id="{8291C2CA-37BB-534B-9829-67B62213BC94}"/>
              </a:ext>
            </a:extLst>
          </p:cNvPr>
          <p:cNvSpPr>
            <a:spLocks noGrp="1"/>
          </p:cNvSpPr>
          <p:nvPr>
            <p:ph type="body" sz="quarter" idx="12" hasCustomPrompt="1"/>
          </p:nvPr>
        </p:nvSpPr>
        <p:spPr>
          <a:xfrm>
            <a:off x="6437561" y="3429000"/>
            <a:ext cx="2053060" cy="2514600"/>
          </a:xfrm>
        </p:spPr>
        <p:txBody>
          <a:bodyPr>
            <a:noAutofit/>
          </a:bodyPr>
          <a:lstStyle>
            <a:lvl1pPr>
              <a:lnSpc>
                <a:spcPts val="1840"/>
              </a:lnSpc>
              <a:defRPr sz="1200">
                <a:solidFill>
                  <a:schemeClr val="tx1"/>
                </a:solidFill>
              </a:defRPr>
            </a:lvl1pPr>
            <a:lvl2pPr>
              <a:lnSpc>
                <a:spcPts val="1840"/>
              </a:lnSpc>
              <a:defRPr sz="1200">
                <a:solidFill>
                  <a:schemeClr val="tx1"/>
                </a:solidFill>
              </a:defRPr>
            </a:lvl2pPr>
            <a:lvl3pPr>
              <a:lnSpc>
                <a:spcPts val="1840"/>
              </a:lnSpc>
              <a:defRPr sz="1200">
                <a:solidFill>
                  <a:schemeClr val="tx1"/>
                </a:solidFill>
              </a:defRPr>
            </a:lvl3pPr>
            <a:lvl4pPr>
              <a:lnSpc>
                <a:spcPts val="1840"/>
              </a:lnSpc>
              <a:defRPr sz="1200">
                <a:solidFill>
                  <a:schemeClr val="tx1"/>
                </a:solidFill>
              </a:defRPr>
            </a:lvl4pPr>
            <a:lvl5pPr>
              <a:lnSpc>
                <a:spcPts val="1840"/>
              </a:lnSpc>
              <a:defRPr sz="1200">
                <a:solidFill>
                  <a:schemeClr val="tx1"/>
                </a:solidFill>
              </a:defRPr>
            </a:lvl5pPr>
          </a:lstStyle>
          <a:p>
            <a:pPr lvl="0"/>
            <a:r>
              <a:rPr lang="en-AU" noProof="0"/>
              <a:t>Add text</a:t>
            </a:r>
          </a:p>
        </p:txBody>
      </p:sp>
      <p:sp>
        <p:nvSpPr>
          <p:cNvPr id="17" name="Tijdelijke aanduiding voor tekst 12">
            <a:extLst>
              <a:ext uri="{FF2B5EF4-FFF2-40B4-BE49-F238E27FC236}">
                <a16:creationId xmlns:a16="http://schemas.microsoft.com/office/drawing/2014/main" id="{8266B732-4B9C-A24B-94ED-4402687A4BD5}"/>
              </a:ext>
            </a:extLst>
          </p:cNvPr>
          <p:cNvSpPr>
            <a:spLocks noGrp="1"/>
          </p:cNvSpPr>
          <p:nvPr>
            <p:ph type="body" sz="quarter" idx="17" hasCustomPrompt="1"/>
          </p:nvPr>
        </p:nvSpPr>
        <p:spPr>
          <a:xfrm>
            <a:off x="933798" y="2085975"/>
            <a:ext cx="1977735" cy="1166876"/>
          </a:xfrm>
        </p:spPr>
        <p:txBody>
          <a:bodyPr>
            <a:noAutofit/>
          </a:bodyPr>
          <a:lstStyle>
            <a:lvl1pPr>
              <a:lnSpc>
                <a:spcPts val="1840"/>
              </a:lnSpc>
              <a:defRPr sz="1200">
                <a:solidFill>
                  <a:schemeClr val="tx1"/>
                </a:solidFill>
              </a:defRPr>
            </a:lvl1pPr>
            <a:lvl2pPr>
              <a:lnSpc>
                <a:spcPts val="1840"/>
              </a:lnSpc>
              <a:defRPr sz="1200">
                <a:solidFill>
                  <a:schemeClr val="bg1"/>
                </a:solidFill>
              </a:defRPr>
            </a:lvl2pPr>
            <a:lvl3pPr>
              <a:lnSpc>
                <a:spcPts val="1840"/>
              </a:lnSpc>
              <a:defRPr sz="1200">
                <a:solidFill>
                  <a:schemeClr val="bg1"/>
                </a:solidFill>
              </a:defRPr>
            </a:lvl3pPr>
            <a:lvl4pPr>
              <a:lnSpc>
                <a:spcPts val="1840"/>
              </a:lnSpc>
              <a:defRPr sz="1200">
                <a:solidFill>
                  <a:schemeClr val="bg1"/>
                </a:solidFill>
              </a:defRPr>
            </a:lvl4pPr>
            <a:lvl5pPr>
              <a:lnSpc>
                <a:spcPts val="1840"/>
              </a:lnSpc>
              <a:defRPr sz="1200">
                <a:solidFill>
                  <a:schemeClr val="bg1"/>
                </a:solidFill>
              </a:defRPr>
            </a:lvl5pPr>
          </a:lstStyle>
          <a:p>
            <a:pPr lvl="0"/>
            <a:r>
              <a:rPr lang="en-AU" noProof="0"/>
              <a:t>Add description</a:t>
            </a:r>
          </a:p>
        </p:txBody>
      </p:sp>
      <p:pic>
        <p:nvPicPr>
          <p:cNvPr id="18" name="Afbeelding 17">
            <a:extLst>
              <a:ext uri="{FF2B5EF4-FFF2-40B4-BE49-F238E27FC236}">
                <a16:creationId xmlns:a16="http://schemas.microsoft.com/office/drawing/2014/main" id="{F39F050C-FF94-BB4C-918F-38511A2DB11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414996" y="253780"/>
            <a:ext cx="526539" cy="294861"/>
          </a:xfrm>
          <a:prstGeom prst="rect">
            <a:avLst/>
          </a:prstGeom>
        </p:spPr>
      </p:pic>
      <p:sp>
        <p:nvSpPr>
          <p:cNvPr id="21" name="Tijdelijke aanduiding voor afbeelding 2">
            <a:extLst>
              <a:ext uri="{FF2B5EF4-FFF2-40B4-BE49-F238E27FC236}">
                <a16:creationId xmlns:a16="http://schemas.microsoft.com/office/drawing/2014/main" id="{AC243FF1-BC49-2740-8AAE-CB689CC5C1E7}"/>
              </a:ext>
            </a:extLst>
          </p:cNvPr>
          <p:cNvSpPr>
            <a:spLocks noGrp="1"/>
          </p:cNvSpPr>
          <p:nvPr>
            <p:ph type="pic" sz="quarter" idx="19" hasCustomPrompt="1"/>
          </p:nvPr>
        </p:nvSpPr>
        <p:spPr>
          <a:xfrm>
            <a:off x="5148717" y="745749"/>
            <a:ext cx="770097" cy="770096"/>
          </a:xfrm>
        </p:spPr>
        <p:txBody>
          <a:bodyPr anchor="ctr"/>
          <a:lstStyle>
            <a:lvl1pPr algn="ctr">
              <a:defRPr/>
            </a:lvl1pPr>
          </a:lstStyle>
          <a:p>
            <a:r>
              <a:rPr lang="en-AU"/>
              <a:t>add </a:t>
            </a:r>
            <a:br>
              <a:rPr lang="en-AU"/>
            </a:br>
            <a:r>
              <a:rPr lang="en-AU"/>
              <a:t>icon</a:t>
            </a:r>
          </a:p>
        </p:txBody>
      </p:sp>
      <p:sp>
        <p:nvSpPr>
          <p:cNvPr id="22" name="Tijdelijke aanduiding voor afbeelding 2">
            <a:extLst>
              <a:ext uri="{FF2B5EF4-FFF2-40B4-BE49-F238E27FC236}">
                <a16:creationId xmlns:a16="http://schemas.microsoft.com/office/drawing/2014/main" id="{4835F240-FB5F-D546-BB5D-BA7CFA4F1896}"/>
              </a:ext>
            </a:extLst>
          </p:cNvPr>
          <p:cNvSpPr>
            <a:spLocks noGrp="1"/>
          </p:cNvSpPr>
          <p:nvPr>
            <p:ph type="pic" sz="quarter" idx="20" hasCustomPrompt="1"/>
          </p:nvPr>
        </p:nvSpPr>
        <p:spPr>
          <a:xfrm>
            <a:off x="7888672" y="745749"/>
            <a:ext cx="770097" cy="770096"/>
          </a:xfrm>
        </p:spPr>
        <p:txBody>
          <a:bodyPr anchor="ctr"/>
          <a:lstStyle>
            <a:lvl1pPr algn="ctr">
              <a:defRPr/>
            </a:lvl1pPr>
          </a:lstStyle>
          <a:p>
            <a:r>
              <a:rPr lang="en-AU"/>
              <a:t>add </a:t>
            </a:r>
            <a:br>
              <a:rPr lang="en-AU"/>
            </a:br>
            <a:r>
              <a:rPr lang="en-AU"/>
              <a:t>icon</a:t>
            </a:r>
          </a:p>
        </p:txBody>
      </p:sp>
    </p:spTree>
    <p:extLst>
      <p:ext uri="{BB962C8B-B14F-4D97-AF65-F5344CB8AC3E}">
        <p14:creationId xmlns:p14="http://schemas.microsoft.com/office/powerpoint/2010/main" val="404277803"/>
      </p:ext>
    </p:extLst>
  </p:cSld>
  <p:clrMapOvr>
    <a:masterClrMapping/>
  </p:clrMapOvr>
  <p:hf sldNum="0" hdr="0" ftr="0" dt="0"/>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Text slide - dark">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32B60A6F-2459-594E-9899-0C46D2C7D187}"/>
              </a:ext>
            </a:extLst>
          </p:cNvPr>
          <p:cNvSpPr>
            <a:spLocks noGrp="1"/>
          </p:cNvSpPr>
          <p:nvPr>
            <p:ph type="title" hasCustomPrompt="1"/>
          </p:nvPr>
        </p:nvSpPr>
        <p:spPr>
          <a:xfrm>
            <a:off x="838200" y="681038"/>
            <a:ext cx="10515600" cy="783621"/>
          </a:xfrm>
        </p:spPr>
        <p:txBody>
          <a:bodyPr lIns="0" tIns="0" rIns="0" bIns="0">
            <a:noAutofit/>
          </a:bodyPr>
          <a:lstStyle>
            <a:lvl1pPr>
              <a:defRPr sz="2400"/>
            </a:lvl1pPr>
          </a:lstStyle>
          <a:p>
            <a:r>
              <a:rPr lang="en-AU" noProof="0"/>
              <a:t>Add title</a:t>
            </a:r>
          </a:p>
        </p:txBody>
      </p:sp>
      <p:sp>
        <p:nvSpPr>
          <p:cNvPr id="5" name="Tijdelijke aanduiding voor tekst 4">
            <a:extLst>
              <a:ext uri="{FF2B5EF4-FFF2-40B4-BE49-F238E27FC236}">
                <a16:creationId xmlns:a16="http://schemas.microsoft.com/office/drawing/2014/main" id="{694F5314-C7C0-454A-8ABB-9A3537F0DF6A}"/>
              </a:ext>
            </a:extLst>
          </p:cNvPr>
          <p:cNvSpPr>
            <a:spLocks noGrp="1"/>
          </p:cNvSpPr>
          <p:nvPr>
            <p:ph type="body" sz="quarter" idx="10" hasCustomPrompt="1"/>
          </p:nvPr>
        </p:nvSpPr>
        <p:spPr>
          <a:xfrm>
            <a:off x="838200" y="2292351"/>
            <a:ext cx="10515600" cy="3884613"/>
          </a:xfrm>
        </p:spPr>
        <p:txBody>
          <a:bodyPr>
            <a:noAutofit/>
          </a:bodyPr>
          <a:lstStyle>
            <a:lvl1pPr>
              <a:defRPr/>
            </a:lvl1pPr>
          </a:lstStyle>
          <a:p>
            <a:pPr lvl="0"/>
            <a:r>
              <a:rPr lang="en-AU" noProof="0"/>
              <a:t>Add text</a:t>
            </a:r>
          </a:p>
        </p:txBody>
      </p:sp>
      <p:pic>
        <p:nvPicPr>
          <p:cNvPr id="6" name="Afbeelding 5">
            <a:extLst>
              <a:ext uri="{FF2B5EF4-FFF2-40B4-BE49-F238E27FC236}">
                <a16:creationId xmlns:a16="http://schemas.microsoft.com/office/drawing/2014/main" id="{AE189213-7371-3D48-85AD-ABAF4AC78D55}"/>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1414997" y="253780"/>
            <a:ext cx="526537" cy="294861"/>
          </a:xfrm>
          <a:prstGeom prst="rect">
            <a:avLst/>
          </a:prstGeom>
        </p:spPr>
      </p:pic>
    </p:spTree>
    <p:extLst>
      <p:ext uri="{BB962C8B-B14F-4D97-AF65-F5344CB8AC3E}">
        <p14:creationId xmlns:p14="http://schemas.microsoft.com/office/powerpoint/2010/main" val="375361027"/>
      </p:ext>
    </p:extLst>
  </p:cSld>
  <p:clrMapOvr>
    <a:masterClrMapping/>
  </p:clrMapOvr>
  <p:hf sldNum="0" hdr="0" ftr="0" dt="0"/>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Text slide - light">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32B60A6F-2459-594E-9899-0C46D2C7D187}"/>
              </a:ext>
            </a:extLst>
          </p:cNvPr>
          <p:cNvSpPr>
            <a:spLocks noGrp="1"/>
          </p:cNvSpPr>
          <p:nvPr>
            <p:ph type="title" hasCustomPrompt="1"/>
          </p:nvPr>
        </p:nvSpPr>
        <p:spPr/>
        <p:txBody>
          <a:bodyPr lIns="0" tIns="0" rIns="0" bIns="0"/>
          <a:lstStyle/>
          <a:p>
            <a:r>
              <a:rPr lang="en-AU" noProof="0"/>
              <a:t>Add title</a:t>
            </a:r>
          </a:p>
        </p:txBody>
      </p:sp>
      <p:sp>
        <p:nvSpPr>
          <p:cNvPr id="6" name="Tijdelijke aanduiding voor tekst 5">
            <a:extLst>
              <a:ext uri="{FF2B5EF4-FFF2-40B4-BE49-F238E27FC236}">
                <a16:creationId xmlns:a16="http://schemas.microsoft.com/office/drawing/2014/main" id="{E0B482B4-6EC9-3F43-A366-19EB89A6D363}"/>
              </a:ext>
            </a:extLst>
          </p:cNvPr>
          <p:cNvSpPr>
            <a:spLocks noGrp="1"/>
          </p:cNvSpPr>
          <p:nvPr>
            <p:ph type="body" sz="quarter" idx="10" hasCustomPrompt="1"/>
          </p:nvPr>
        </p:nvSpPr>
        <p:spPr>
          <a:xfrm>
            <a:off x="838200" y="2292351"/>
            <a:ext cx="10515600" cy="3884613"/>
          </a:xfrm>
        </p:spPr>
        <p:txBody>
          <a:bodyPr/>
          <a:lstStyle>
            <a:lvl1pPr>
              <a:defRPr/>
            </a:lvl1pPr>
          </a:lstStyle>
          <a:p>
            <a:pPr lvl="0"/>
            <a:r>
              <a:rPr lang="en-AU" noProof="0"/>
              <a:t>Add text</a:t>
            </a:r>
          </a:p>
        </p:txBody>
      </p:sp>
      <p:pic>
        <p:nvPicPr>
          <p:cNvPr id="5" name="Afbeelding 4">
            <a:extLst>
              <a:ext uri="{FF2B5EF4-FFF2-40B4-BE49-F238E27FC236}">
                <a16:creationId xmlns:a16="http://schemas.microsoft.com/office/drawing/2014/main" id="{DA7DCA7A-2A14-A346-894A-43FDE32E3EA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414996" y="253780"/>
            <a:ext cx="526539" cy="294861"/>
          </a:xfrm>
          <a:prstGeom prst="rect">
            <a:avLst/>
          </a:prstGeom>
        </p:spPr>
      </p:pic>
    </p:spTree>
    <p:extLst>
      <p:ext uri="{BB962C8B-B14F-4D97-AF65-F5344CB8AC3E}">
        <p14:creationId xmlns:p14="http://schemas.microsoft.com/office/powerpoint/2010/main" val="2730119506"/>
      </p:ext>
    </p:extLst>
  </p:cSld>
  <p:clrMapOvr>
    <a:masterClrMapping/>
  </p:clrMapOvr>
  <p:hf sldNum="0" hdr="0" ftr="0" dt="0"/>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Text + image - light">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32B60A6F-2459-594E-9899-0C46D2C7D187}"/>
              </a:ext>
            </a:extLst>
          </p:cNvPr>
          <p:cNvSpPr>
            <a:spLocks noGrp="1"/>
          </p:cNvSpPr>
          <p:nvPr>
            <p:ph type="title" hasCustomPrompt="1"/>
          </p:nvPr>
        </p:nvSpPr>
        <p:spPr>
          <a:xfrm>
            <a:off x="838200" y="2519466"/>
            <a:ext cx="5183221" cy="909535"/>
          </a:xfrm>
        </p:spPr>
        <p:txBody>
          <a:bodyPr lIns="0" tIns="0" rIns="0" bIns="0" anchor="b"/>
          <a:lstStyle/>
          <a:p>
            <a:r>
              <a:rPr lang="en-AU" noProof="0"/>
              <a:t>Add title</a:t>
            </a:r>
          </a:p>
        </p:txBody>
      </p:sp>
      <p:sp>
        <p:nvSpPr>
          <p:cNvPr id="6" name="Tijdelijke aanduiding voor tekst 5">
            <a:extLst>
              <a:ext uri="{FF2B5EF4-FFF2-40B4-BE49-F238E27FC236}">
                <a16:creationId xmlns:a16="http://schemas.microsoft.com/office/drawing/2014/main" id="{E0B482B4-6EC9-3F43-A366-19EB89A6D363}"/>
              </a:ext>
            </a:extLst>
          </p:cNvPr>
          <p:cNvSpPr>
            <a:spLocks noGrp="1"/>
          </p:cNvSpPr>
          <p:nvPr>
            <p:ph type="body" sz="quarter" idx="10" hasCustomPrompt="1"/>
          </p:nvPr>
        </p:nvSpPr>
        <p:spPr>
          <a:xfrm>
            <a:off x="838200" y="3638145"/>
            <a:ext cx="5183221" cy="2538819"/>
          </a:xfrm>
        </p:spPr>
        <p:txBody>
          <a:bodyPr/>
          <a:lstStyle>
            <a:lvl1pPr>
              <a:defRPr/>
            </a:lvl1pPr>
          </a:lstStyle>
          <a:p>
            <a:pPr lvl="0"/>
            <a:r>
              <a:rPr lang="en-AU" noProof="0"/>
              <a:t>Add text</a:t>
            </a:r>
          </a:p>
        </p:txBody>
      </p:sp>
      <p:pic>
        <p:nvPicPr>
          <p:cNvPr id="5" name="Afbeelding 4">
            <a:extLst>
              <a:ext uri="{FF2B5EF4-FFF2-40B4-BE49-F238E27FC236}">
                <a16:creationId xmlns:a16="http://schemas.microsoft.com/office/drawing/2014/main" id="{DA7DCA7A-2A14-A346-894A-43FDE32E3EA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414996" y="253780"/>
            <a:ext cx="526539" cy="294861"/>
          </a:xfrm>
          <a:prstGeom prst="rect">
            <a:avLst/>
          </a:prstGeom>
        </p:spPr>
      </p:pic>
      <p:sp>
        <p:nvSpPr>
          <p:cNvPr id="3" name="Tijdelijke aanduiding voor afbeelding 2">
            <a:extLst>
              <a:ext uri="{FF2B5EF4-FFF2-40B4-BE49-F238E27FC236}">
                <a16:creationId xmlns:a16="http://schemas.microsoft.com/office/drawing/2014/main" id="{BAF8A7B3-C9CE-E44E-84A2-B027B6E8D9C8}"/>
              </a:ext>
            </a:extLst>
          </p:cNvPr>
          <p:cNvSpPr>
            <a:spLocks noGrp="1"/>
          </p:cNvSpPr>
          <p:nvPr>
            <p:ph type="pic" sz="quarter" idx="11"/>
          </p:nvPr>
        </p:nvSpPr>
        <p:spPr>
          <a:xfrm>
            <a:off x="6303963" y="1065214"/>
            <a:ext cx="5111751" cy="5111751"/>
          </a:xfrm>
        </p:spPr>
        <p:txBody>
          <a:bodyPr/>
          <a:lstStyle/>
          <a:p>
            <a:r>
              <a:rPr lang="en-US"/>
              <a:t>Click icon to add picture</a:t>
            </a:r>
            <a:endParaRPr lang="en-AU"/>
          </a:p>
        </p:txBody>
      </p:sp>
    </p:spTree>
    <p:extLst>
      <p:ext uri="{BB962C8B-B14F-4D97-AF65-F5344CB8AC3E}">
        <p14:creationId xmlns:p14="http://schemas.microsoft.com/office/powerpoint/2010/main" val="259904691"/>
      </p:ext>
    </p:extLst>
  </p:cSld>
  <p:clrMapOvr>
    <a:masterClrMapping/>
  </p:clrMapOvr>
  <p:hf sldNum="0" hdr="0" ftr="0" dt="0"/>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Text + image - dark">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32B60A6F-2459-594E-9899-0C46D2C7D187}"/>
              </a:ext>
            </a:extLst>
          </p:cNvPr>
          <p:cNvSpPr>
            <a:spLocks noGrp="1"/>
          </p:cNvSpPr>
          <p:nvPr>
            <p:ph type="title" hasCustomPrompt="1"/>
          </p:nvPr>
        </p:nvSpPr>
        <p:spPr>
          <a:xfrm>
            <a:off x="838200" y="2519466"/>
            <a:ext cx="5183221" cy="909535"/>
          </a:xfrm>
        </p:spPr>
        <p:txBody>
          <a:bodyPr lIns="0" tIns="0" rIns="0" bIns="0" anchor="b"/>
          <a:lstStyle/>
          <a:p>
            <a:r>
              <a:rPr lang="en-AU" noProof="0"/>
              <a:t>Add title</a:t>
            </a:r>
          </a:p>
        </p:txBody>
      </p:sp>
      <p:sp>
        <p:nvSpPr>
          <p:cNvPr id="6" name="Tijdelijke aanduiding voor tekst 5">
            <a:extLst>
              <a:ext uri="{FF2B5EF4-FFF2-40B4-BE49-F238E27FC236}">
                <a16:creationId xmlns:a16="http://schemas.microsoft.com/office/drawing/2014/main" id="{E0B482B4-6EC9-3F43-A366-19EB89A6D363}"/>
              </a:ext>
            </a:extLst>
          </p:cNvPr>
          <p:cNvSpPr>
            <a:spLocks noGrp="1"/>
          </p:cNvSpPr>
          <p:nvPr>
            <p:ph type="body" sz="quarter" idx="10" hasCustomPrompt="1"/>
          </p:nvPr>
        </p:nvSpPr>
        <p:spPr>
          <a:xfrm>
            <a:off x="838200" y="3638145"/>
            <a:ext cx="5183221" cy="2538819"/>
          </a:xfrm>
        </p:spPr>
        <p:txBody>
          <a:bodyPr/>
          <a:lstStyle>
            <a:lvl1pPr>
              <a:defRPr/>
            </a:lvl1pPr>
          </a:lstStyle>
          <a:p>
            <a:pPr lvl="0"/>
            <a:r>
              <a:rPr lang="en-AU" noProof="0"/>
              <a:t>Add text</a:t>
            </a:r>
          </a:p>
        </p:txBody>
      </p:sp>
      <p:sp>
        <p:nvSpPr>
          <p:cNvPr id="3" name="Tijdelijke aanduiding voor afbeelding 2">
            <a:extLst>
              <a:ext uri="{FF2B5EF4-FFF2-40B4-BE49-F238E27FC236}">
                <a16:creationId xmlns:a16="http://schemas.microsoft.com/office/drawing/2014/main" id="{BAF8A7B3-C9CE-E44E-84A2-B027B6E8D9C8}"/>
              </a:ext>
            </a:extLst>
          </p:cNvPr>
          <p:cNvSpPr>
            <a:spLocks noGrp="1"/>
          </p:cNvSpPr>
          <p:nvPr>
            <p:ph type="pic" sz="quarter" idx="11"/>
          </p:nvPr>
        </p:nvSpPr>
        <p:spPr>
          <a:xfrm>
            <a:off x="6303963" y="1065214"/>
            <a:ext cx="5111751" cy="5111751"/>
          </a:xfrm>
        </p:spPr>
        <p:txBody>
          <a:bodyPr/>
          <a:lstStyle/>
          <a:p>
            <a:r>
              <a:rPr lang="en-US"/>
              <a:t>Click icon to add picture</a:t>
            </a:r>
            <a:endParaRPr lang="en-AU"/>
          </a:p>
        </p:txBody>
      </p:sp>
      <p:pic>
        <p:nvPicPr>
          <p:cNvPr id="8" name="Afbeelding 7">
            <a:extLst>
              <a:ext uri="{FF2B5EF4-FFF2-40B4-BE49-F238E27FC236}">
                <a16:creationId xmlns:a16="http://schemas.microsoft.com/office/drawing/2014/main" id="{25FA5E63-1B6D-B941-B859-144C23528C03}"/>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1414997" y="253780"/>
            <a:ext cx="526537" cy="294861"/>
          </a:xfrm>
          <a:prstGeom prst="rect">
            <a:avLst/>
          </a:prstGeom>
        </p:spPr>
      </p:pic>
    </p:spTree>
    <p:extLst>
      <p:ext uri="{BB962C8B-B14F-4D97-AF65-F5344CB8AC3E}">
        <p14:creationId xmlns:p14="http://schemas.microsoft.com/office/powerpoint/2010/main" val="3169582163"/>
      </p:ext>
    </p:extLst>
  </p:cSld>
  <p:clrMapOvr>
    <a:masterClrMapping/>
  </p:clrMapOvr>
  <p:hf sldNum="0" hdr="0" ftr="0" dt="0"/>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Blocks + image">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32B60A6F-2459-594E-9899-0C46D2C7D187}"/>
              </a:ext>
            </a:extLst>
          </p:cNvPr>
          <p:cNvSpPr>
            <a:spLocks noGrp="1"/>
          </p:cNvSpPr>
          <p:nvPr>
            <p:ph type="title" hasCustomPrompt="1"/>
          </p:nvPr>
        </p:nvSpPr>
        <p:spPr/>
        <p:txBody>
          <a:bodyPr lIns="0" tIns="0" rIns="0" bIns="0">
            <a:noAutofit/>
          </a:bodyPr>
          <a:lstStyle/>
          <a:p>
            <a:r>
              <a:rPr lang="en-AU" noProof="0"/>
              <a:t>Add title</a:t>
            </a:r>
          </a:p>
        </p:txBody>
      </p:sp>
      <p:pic>
        <p:nvPicPr>
          <p:cNvPr id="5" name="Afbeelding 4">
            <a:extLst>
              <a:ext uri="{FF2B5EF4-FFF2-40B4-BE49-F238E27FC236}">
                <a16:creationId xmlns:a16="http://schemas.microsoft.com/office/drawing/2014/main" id="{DA7DCA7A-2A14-A346-894A-43FDE32E3EA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414996" y="253780"/>
            <a:ext cx="526539" cy="294861"/>
          </a:xfrm>
          <a:prstGeom prst="rect">
            <a:avLst/>
          </a:prstGeom>
        </p:spPr>
      </p:pic>
      <p:sp>
        <p:nvSpPr>
          <p:cNvPr id="2" name="Rechthoek 1">
            <a:extLst>
              <a:ext uri="{FF2B5EF4-FFF2-40B4-BE49-F238E27FC236}">
                <a16:creationId xmlns:a16="http://schemas.microsoft.com/office/drawing/2014/main" id="{A3D4FCB4-C80D-8F49-98FA-2ED18EDC4F43}"/>
              </a:ext>
            </a:extLst>
          </p:cNvPr>
          <p:cNvSpPr/>
          <p:nvPr/>
        </p:nvSpPr>
        <p:spPr>
          <a:xfrm>
            <a:off x="838200" y="1712068"/>
            <a:ext cx="5257800" cy="1157592"/>
          </a:xfrm>
          <a:prstGeom prst="rect">
            <a:avLst/>
          </a:prstGeom>
          <a:solidFill>
            <a:schemeClr val="bg1">
              <a:alpha val="86000"/>
            </a:schemeClr>
          </a:solidFill>
          <a:ln>
            <a:noFill/>
          </a:ln>
          <a:effectLst>
            <a:outerShdw blurRad="2159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7" name="Rechthoek 6">
            <a:extLst>
              <a:ext uri="{FF2B5EF4-FFF2-40B4-BE49-F238E27FC236}">
                <a16:creationId xmlns:a16="http://schemas.microsoft.com/office/drawing/2014/main" id="{224A0366-9AC3-824E-8736-505BB2BAE723}"/>
              </a:ext>
            </a:extLst>
          </p:cNvPr>
          <p:cNvSpPr/>
          <p:nvPr/>
        </p:nvSpPr>
        <p:spPr>
          <a:xfrm>
            <a:off x="838200" y="3129064"/>
            <a:ext cx="5257800" cy="1157592"/>
          </a:xfrm>
          <a:prstGeom prst="rect">
            <a:avLst/>
          </a:prstGeom>
          <a:solidFill>
            <a:schemeClr val="bg1">
              <a:alpha val="86000"/>
            </a:schemeClr>
          </a:solidFill>
          <a:ln>
            <a:noFill/>
          </a:ln>
          <a:effectLst>
            <a:outerShdw blurRad="2159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8" name="Rechthoek 7">
            <a:extLst>
              <a:ext uri="{FF2B5EF4-FFF2-40B4-BE49-F238E27FC236}">
                <a16:creationId xmlns:a16="http://schemas.microsoft.com/office/drawing/2014/main" id="{6D080F1D-CF98-A440-A776-EAB8B5D24AD4}"/>
              </a:ext>
            </a:extLst>
          </p:cNvPr>
          <p:cNvSpPr/>
          <p:nvPr/>
        </p:nvSpPr>
        <p:spPr>
          <a:xfrm>
            <a:off x="838200" y="4546060"/>
            <a:ext cx="5257800" cy="1157592"/>
          </a:xfrm>
          <a:prstGeom prst="rect">
            <a:avLst/>
          </a:prstGeom>
          <a:solidFill>
            <a:schemeClr val="bg1">
              <a:alpha val="86000"/>
            </a:schemeClr>
          </a:solidFill>
          <a:ln>
            <a:noFill/>
          </a:ln>
          <a:effectLst>
            <a:outerShdw blurRad="2159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9" name="Tijdelijke aanduiding voor tekst 12">
            <a:extLst>
              <a:ext uri="{FF2B5EF4-FFF2-40B4-BE49-F238E27FC236}">
                <a16:creationId xmlns:a16="http://schemas.microsoft.com/office/drawing/2014/main" id="{2FB73E39-6F4E-A844-91E8-51F53CBF05F7}"/>
              </a:ext>
            </a:extLst>
          </p:cNvPr>
          <p:cNvSpPr>
            <a:spLocks noGrp="1"/>
          </p:cNvSpPr>
          <p:nvPr>
            <p:ph type="body" sz="quarter" idx="11" hasCustomPrompt="1"/>
          </p:nvPr>
        </p:nvSpPr>
        <p:spPr>
          <a:xfrm>
            <a:off x="2051431" y="1848257"/>
            <a:ext cx="3814347" cy="885217"/>
          </a:xfrm>
        </p:spPr>
        <p:txBody>
          <a:bodyPr anchor="ctr" anchorCtr="0">
            <a:noAutofit/>
          </a:bodyPr>
          <a:lstStyle>
            <a:lvl1pPr>
              <a:lnSpc>
                <a:spcPts val="1840"/>
              </a:lnSpc>
              <a:defRPr sz="1200">
                <a:solidFill>
                  <a:schemeClr val="tx1"/>
                </a:solidFill>
              </a:defRPr>
            </a:lvl1pPr>
            <a:lvl2pPr>
              <a:lnSpc>
                <a:spcPts val="1840"/>
              </a:lnSpc>
              <a:defRPr sz="1200">
                <a:solidFill>
                  <a:schemeClr val="tx1"/>
                </a:solidFill>
              </a:defRPr>
            </a:lvl2pPr>
            <a:lvl3pPr>
              <a:lnSpc>
                <a:spcPts val="1840"/>
              </a:lnSpc>
              <a:defRPr sz="1200">
                <a:solidFill>
                  <a:schemeClr val="tx1"/>
                </a:solidFill>
              </a:defRPr>
            </a:lvl3pPr>
            <a:lvl4pPr>
              <a:lnSpc>
                <a:spcPts val="1840"/>
              </a:lnSpc>
              <a:defRPr sz="1200">
                <a:solidFill>
                  <a:schemeClr val="tx1"/>
                </a:solidFill>
              </a:defRPr>
            </a:lvl4pPr>
            <a:lvl5pPr>
              <a:lnSpc>
                <a:spcPts val="1840"/>
              </a:lnSpc>
              <a:defRPr sz="1200">
                <a:solidFill>
                  <a:schemeClr val="tx1"/>
                </a:solidFill>
              </a:defRPr>
            </a:lvl5pPr>
          </a:lstStyle>
          <a:p>
            <a:pPr lvl="0"/>
            <a:r>
              <a:rPr lang="en-AU" noProof="0"/>
              <a:t>Add text</a:t>
            </a:r>
          </a:p>
        </p:txBody>
      </p:sp>
      <p:sp>
        <p:nvSpPr>
          <p:cNvPr id="10" name="Tijdelijke aanduiding voor tekst 12">
            <a:extLst>
              <a:ext uri="{FF2B5EF4-FFF2-40B4-BE49-F238E27FC236}">
                <a16:creationId xmlns:a16="http://schemas.microsoft.com/office/drawing/2014/main" id="{5A1EC95A-A0B3-0841-B620-4434B9610286}"/>
              </a:ext>
            </a:extLst>
          </p:cNvPr>
          <p:cNvSpPr>
            <a:spLocks noGrp="1"/>
          </p:cNvSpPr>
          <p:nvPr>
            <p:ph type="body" sz="quarter" idx="12" hasCustomPrompt="1"/>
          </p:nvPr>
        </p:nvSpPr>
        <p:spPr>
          <a:xfrm>
            <a:off x="2051431" y="3265253"/>
            <a:ext cx="3814347" cy="885217"/>
          </a:xfrm>
        </p:spPr>
        <p:txBody>
          <a:bodyPr anchor="ctr" anchorCtr="0">
            <a:noAutofit/>
          </a:bodyPr>
          <a:lstStyle>
            <a:lvl1pPr>
              <a:lnSpc>
                <a:spcPts val="1840"/>
              </a:lnSpc>
              <a:defRPr sz="1200">
                <a:solidFill>
                  <a:schemeClr val="tx1"/>
                </a:solidFill>
              </a:defRPr>
            </a:lvl1pPr>
            <a:lvl2pPr>
              <a:lnSpc>
                <a:spcPts val="1840"/>
              </a:lnSpc>
              <a:defRPr sz="1200">
                <a:solidFill>
                  <a:schemeClr val="tx1"/>
                </a:solidFill>
              </a:defRPr>
            </a:lvl2pPr>
            <a:lvl3pPr>
              <a:lnSpc>
                <a:spcPts val="1840"/>
              </a:lnSpc>
              <a:defRPr sz="1200">
                <a:solidFill>
                  <a:schemeClr val="tx1"/>
                </a:solidFill>
              </a:defRPr>
            </a:lvl3pPr>
            <a:lvl4pPr>
              <a:lnSpc>
                <a:spcPts val="1840"/>
              </a:lnSpc>
              <a:defRPr sz="1200">
                <a:solidFill>
                  <a:schemeClr val="tx1"/>
                </a:solidFill>
              </a:defRPr>
            </a:lvl4pPr>
            <a:lvl5pPr>
              <a:lnSpc>
                <a:spcPts val="1840"/>
              </a:lnSpc>
              <a:defRPr sz="1200">
                <a:solidFill>
                  <a:schemeClr val="tx1"/>
                </a:solidFill>
              </a:defRPr>
            </a:lvl5pPr>
          </a:lstStyle>
          <a:p>
            <a:pPr lvl="0"/>
            <a:r>
              <a:rPr lang="en-AU" noProof="0"/>
              <a:t>Add text</a:t>
            </a:r>
          </a:p>
        </p:txBody>
      </p:sp>
      <p:sp>
        <p:nvSpPr>
          <p:cNvPr id="11" name="Tijdelijke aanduiding voor tekst 12">
            <a:extLst>
              <a:ext uri="{FF2B5EF4-FFF2-40B4-BE49-F238E27FC236}">
                <a16:creationId xmlns:a16="http://schemas.microsoft.com/office/drawing/2014/main" id="{4A8AC888-D3C4-B44E-9D70-27EC17C1D627}"/>
              </a:ext>
            </a:extLst>
          </p:cNvPr>
          <p:cNvSpPr>
            <a:spLocks noGrp="1"/>
          </p:cNvSpPr>
          <p:nvPr>
            <p:ph type="body" sz="quarter" idx="13" hasCustomPrompt="1"/>
          </p:nvPr>
        </p:nvSpPr>
        <p:spPr>
          <a:xfrm>
            <a:off x="2051431" y="4682249"/>
            <a:ext cx="3814347" cy="885217"/>
          </a:xfrm>
        </p:spPr>
        <p:txBody>
          <a:bodyPr anchor="ctr" anchorCtr="0">
            <a:noAutofit/>
          </a:bodyPr>
          <a:lstStyle>
            <a:lvl1pPr>
              <a:lnSpc>
                <a:spcPts val="1840"/>
              </a:lnSpc>
              <a:defRPr sz="1200">
                <a:solidFill>
                  <a:schemeClr val="tx1"/>
                </a:solidFill>
              </a:defRPr>
            </a:lvl1pPr>
            <a:lvl2pPr>
              <a:lnSpc>
                <a:spcPts val="1840"/>
              </a:lnSpc>
              <a:defRPr sz="1200">
                <a:solidFill>
                  <a:schemeClr val="tx1"/>
                </a:solidFill>
              </a:defRPr>
            </a:lvl2pPr>
            <a:lvl3pPr>
              <a:lnSpc>
                <a:spcPts val="1840"/>
              </a:lnSpc>
              <a:defRPr sz="1200">
                <a:solidFill>
                  <a:schemeClr val="tx1"/>
                </a:solidFill>
              </a:defRPr>
            </a:lvl3pPr>
            <a:lvl4pPr>
              <a:lnSpc>
                <a:spcPts val="1840"/>
              </a:lnSpc>
              <a:defRPr sz="1200">
                <a:solidFill>
                  <a:schemeClr val="tx1"/>
                </a:solidFill>
              </a:defRPr>
            </a:lvl4pPr>
            <a:lvl5pPr>
              <a:lnSpc>
                <a:spcPts val="1840"/>
              </a:lnSpc>
              <a:defRPr sz="1200">
                <a:solidFill>
                  <a:schemeClr val="tx1"/>
                </a:solidFill>
              </a:defRPr>
            </a:lvl5pPr>
          </a:lstStyle>
          <a:p>
            <a:pPr lvl="0"/>
            <a:r>
              <a:rPr lang="en-AU" noProof="0"/>
              <a:t>Add text</a:t>
            </a:r>
          </a:p>
        </p:txBody>
      </p:sp>
      <p:sp>
        <p:nvSpPr>
          <p:cNvPr id="12" name="Tijdelijke aanduiding voor afbeelding 2">
            <a:extLst>
              <a:ext uri="{FF2B5EF4-FFF2-40B4-BE49-F238E27FC236}">
                <a16:creationId xmlns:a16="http://schemas.microsoft.com/office/drawing/2014/main" id="{F8A16158-A762-F844-AC57-9C202767AB9B}"/>
              </a:ext>
            </a:extLst>
          </p:cNvPr>
          <p:cNvSpPr>
            <a:spLocks noGrp="1"/>
          </p:cNvSpPr>
          <p:nvPr>
            <p:ph type="pic" sz="quarter" idx="19" hasCustomPrompt="1"/>
          </p:nvPr>
        </p:nvSpPr>
        <p:spPr>
          <a:xfrm>
            <a:off x="1010895" y="1865634"/>
            <a:ext cx="867840" cy="867839"/>
          </a:xfrm>
        </p:spPr>
        <p:txBody>
          <a:bodyPr anchor="ctr"/>
          <a:lstStyle>
            <a:lvl1pPr algn="ctr">
              <a:defRPr/>
            </a:lvl1pPr>
          </a:lstStyle>
          <a:p>
            <a:r>
              <a:rPr lang="en-AU"/>
              <a:t>add </a:t>
            </a:r>
            <a:br>
              <a:rPr lang="en-AU"/>
            </a:br>
            <a:r>
              <a:rPr lang="en-AU"/>
              <a:t>icon</a:t>
            </a:r>
          </a:p>
        </p:txBody>
      </p:sp>
      <p:sp>
        <p:nvSpPr>
          <p:cNvPr id="15" name="Tijdelijke aanduiding voor afbeelding 2">
            <a:extLst>
              <a:ext uri="{FF2B5EF4-FFF2-40B4-BE49-F238E27FC236}">
                <a16:creationId xmlns:a16="http://schemas.microsoft.com/office/drawing/2014/main" id="{3FC0FA61-BA4C-BE49-943E-8FA6E587D430}"/>
              </a:ext>
            </a:extLst>
          </p:cNvPr>
          <p:cNvSpPr>
            <a:spLocks noGrp="1"/>
          </p:cNvSpPr>
          <p:nvPr>
            <p:ph type="pic" sz="quarter" idx="20" hasCustomPrompt="1"/>
          </p:nvPr>
        </p:nvSpPr>
        <p:spPr>
          <a:xfrm>
            <a:off x="1010895" y="3265253"/>
            <a:ext cx="867840" cy="867839"/>
          </a:xfrm>
        </p:spPr>
        <p:txBody>
          <a:bodyPr anchor="ctr"/>
          <a:lstStyle>
            <a:lvl1pPr algn="ctr">
              <a:defRPr/>
            </a:lvl1pPr>
          </a:lstStyle>
          <a:p>
            <a:r>
              <a:rPr lang="en-AU"/>
              <a:t>add </a:t>
            </a:r>
            <a:br>
              <a:rPr lang="en-AU"/>
            </a:br>
            <a:r>
              <a:rPr lang="en-AU"/>
              <a:t>icon</a:t>
            </a:r>
          </a:p>
        </p:txBody>
      </p:sp>
      <p:sp>
        <p:nvSpPr>
          <p:cNvPr id="16" name="Tijdelijke aanduiding voor afbeelding 2">
            <a:extLst>
              <a:ext uri="{FF2B5EF4-FFF2-40B4-BE49-F238E27FC236}">
                <a16:creationId xmlns:a16="http://schemas.microsoft.com/office/drawing/2014/main" id="{4587CC06-E99F-4C4B-84B4-07F7EE2D2111}"/>
              </a:ext>
            </a:extLst>
          </p:cNvPr>
          <p:cNvSpPr>
            <a:spLocks noGrp="1"/>
          </p:cNvSpPr>
          <p:nvPr>
            <p:ph type="pic" sz="quarter" idx="21" hasCustomPrompt="1"/>
          </p:nvPr>
        </p:nvSpPr>
        <p:spPr>
          <a:xfrm>
            <a:off x="1010895" y="4682249"/>
            <a:ext cx="867840" cy="867839"/>
          </a:xfrm>
        </p:spPr>
        <p:txBody>
          <a:bodyPr anchor="ctr"/>
          <a:lstStyle>
            <a:lvl1pPr algn="ctr">
              <a:defRPr/>
            </a:lvl1pPr>
          </a:lstStyle>
          <a:p>
            <a:r>
              <a:rPr lang="en-AU"/>
              <a:t>add </a:t>
            </a:r>
            <a:br>
              <a:rPr lang="en-AU"/>
            </a:br>
            <a:r>
              <a:rPr lang="en-AU"/>
              <a:t>icon</a:t>
            </a:r>
          </a:p>
        </p:txBody>
      </p:sp>
    </p:spTree>
    <p:extLst>
      <p:ext uri="{BB962C8B-B14F-4D97-AF65-F5344CB8AC3E}">
        <p14:creationId xmlns:p14="http://schemas.microsoft.com/office/powerpoint/2010/main" val="3783308299"/>
      </p:ext>
    </p:extLst>
  </p:cSld>
  <p:clrMapOvr>
    <a:masterClrMapping/>
  </p:clrMapOvr>
  <p:hf sldNum="0" hdr="0" ftr="0" dt="0"/>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Solution 1">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336460E6-87A1-5644-A3B9-FC42CBC6E96B}"/>
              </a:ext>
            </a:extLst>
          </p:cNvPr>
          <p:cNvSpPr/>
          <p:nvPr/>
        </p:nvSpPr>
        <p:spPr>
          <a:xfrm>
            <a:off x="768485" y="714983"/>
            <a:ext cx="5428035" cy="542803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pic>
        <p:nvPicPr>
          <p:cNvPr id="15" name="Afbeelding 14">
            <a:extLst>
              <a:ext uri="{FF2B5EF4-FFF2-40B4-BE49-F238E27FC236}">
                <a16:creationId xmlns:a16="http://schemas.microsoft.com/office/drawing/2014/main" id="{E6A6A02B-8BD1-6E43-918F-F3C22316D0C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68486" y="3724377"/>
            <a:ext cx="4067975" cy="2418640"/>
          </a:xfrm>
          <a:prstGeom prst="rect">
            <a:avLst/>
          </a:prstGeom>
        </p:spPr>
      </p:pic>
      <p:pic>
        <p:nvPicPr>
          <p:cNvPr id="6" name="Afbeelding 5">
            <a:extLst>
              <a:ext uri="{FF2B5EF4-FFF2-40B4-BE49-F238E27FC236}">
                <a16:creationId xmlns:a16="http://schemas.microsoft.com/office/drawing/2014/main" id="{AE189213-7371-3D48-85AD-ABAF4AC78D55}"/>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1414997" y="253780"/>
            <a:ext cx="526537" cy="294861"/>
          </a:xfrm>
          <a:prstGeom prst="rect">
            <a:avLst/>
          </a:prstGeom>
        </p:spPr>
      </p:pic>
      <p:sp>
        <p:nvSpPr>
          <p:cNvPr id="4" name="Titel 3">
            <a:extLst>
              <a:ext uri="{FF2B5EF4-FFF2-40B4-BE49-F238E27FC236}">
                <a16:creationId xmlns:a16="http://schemas.microsoft.com/office/drawing/2014/main" id="{32B60A6F-2459-594E-9899-0C46D2C7D187}"/>
              </a:ext>
            </a:extLst>
          </p:cNvPr>
          <p:cNvSpPr>
            <a:spLocks noGrp="1"/>
          </p:cNvSpPr>
          <p:nvPr>
            <p:ph type="title" hasCustomPrompt="1"/>
          </p:nvPr>
        </p:nvSpPr>
        <p:spPr>
          <a:xfrm>
            <a:off x="1287504" y="1264699"/>
            <a:ext cx="4325357" cy="466827"/>
          </a:xfrm>
        </p:spPr>
        <p:txBody>
          <a:bodyPr lIns="0" tIns="0" rIns="0" bIns="0">
            <a:noAutofit/>
          </a:bodyPr>
          <a:lstStyle>
            <a:lvl1pPr>
              <a:defRPr sz="2400">
                <a:solidFill>
                  <a:schemeClr val="bg1"/>
                </a:solidFill>
              </a:defRPr>
            </a:lvl1pPr>
          </a:lstStyle>
          <a:p>
            <a:r>
              <a:rPr lang="en-AU" noProof="0"/>
              <a:t>Add title</a:t>
            </a:r>
          </a:p>
        </p:txBody>
      </p:sp>
      <p:sp>
        <p:nvSpPr>
          <p:cNvPr id="7" name="Tijdelijke aanduiding voor tekst 6">
            <a:extLst>
              <a:ext uri="{FF2B5EF4-FFF2-40B4-BE49-F238E27FC236}">
                <a16:creationId xmlns:a16="http://schemas.microsoft.com/office/drawing/2014/main" id="{8880CA8F-676C-6349-8A27-8FB37E194EFA}"/>
              </a:ext>
            </a:extLst>
          </p:cNvPr>
          <p:cNvSpPr>
            <a:spLocks noGrp="1"/>
          </p:cNvSpPr>
          <p:nvPr>
            <p:ph type="body" sz="quarter" idx="10"/>
          </p:nvPr>
        </p:nvSpPr>
        <p:spPr>
          <a:xfrm>
            <a:off x="1287058" y="1886896"/>
            <a:ext cx="3061207" cy="1867981"/>
          </a:xfrm>
        </p:spPr>
        <p:txBody>
          <a:bodyPr>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1" name="Rechthoek 10">
            <a:extLst>
              <a:ext uri="{FF2B5EF4-FFF2-40B4-BE49-F238E27FC236}">
                <a16:creationId xmlns:a16="http://schemas.microsoft.com/office/drawing/2014/main" id="{0C56EF11-930B-C447-BE2E-15001E44AC76}"/>
              </a:ext>
            </a:extLst>
          </p:cNvPr>
          <p:cNvSpPr/>
          <p:nvPr/>
        </p:nvSpPr>
        <p:spPr>
          <a:xfrm>
            <a:off x="4991911" y="4375369"/>
            <a:ext cx="5257800" cy="1157592"/>
          </a:xfrm>
          <a:prstGeom prst="rect">
            <a:avLst/>
          </a:prstGeom>
          <a:solidFill>
            <a:schemeClr val="tx1"/>
          </a:solidFill>
          <a:ln>
            <a:noFill/>
          </a:ln>
          <a:effectLst>
            <a:outerShdw blurRad="2159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12" name="Tijdelijke aanduiding voor tekst 12">
            <a:extLst>
              <a:ext uri="{FF2B5EF4-FFF2-40B4-BE49-F238E27FC236}">
                <a16:creationId xmlns:a16="http://schemas.microsoft.com/office/drawing/2014/main" id="{8CFC8693-884F-C643-AB49-917568851023}"/>
              </a:ext>
            </a:extLst>
          </p:cNvPr>
          <p:cNvSpPr>
            <a:spLocks noGrp="1"/>
          </p:cNvSpPr>
          <p:nvPr>
            <p:ph type="body" sz="quarter" idx="20" hasCustomPrompt="1"/>
          </p:nvPr>
        </p:nvSpPr>
        <p:spPr>
          <a:xfrm>
            <a:off x="6205141" y="4511558"/>
            <a:ext cx="3814347" cy="885217"/>
          </a:xfrm>
        </p:spPr>
        <p:txBody>
          <a:bodyPr anchor="ctr" anchorCtr="0">
            <a:noAutofit/>
          </a:bodyPr>
          <a:lstStyle>
            <a:lvl1pPr>
              <a:lnSpc>
                <a:spcPts val="1840"/>
              </a:lnSpc>
              <a:defRPr sz="1200">
                <a:solidFill>
                  <a:schemeClr val="bg1"/>
                </a:solidFill>
              </a:defRPr>
            </a:lvl1pPr>
            <a:lvl2pPr>
              <a:lnSpc>
                <a:spcPts val="1840"/>
              </a:lnSpc>
              <a:defRPr sz="1200">
                <a:solidFill>
                  <a:schemeClr val="tx1"/>
                </a:solidFill>
              </a:defRPr>
            </a:lvl2pPr>
            <a:lvl3pPr>
              <a:lnSpc>
                <a:spcPts val="1840"/>
              </a:lnSpc>
              <a:defRPr sz="1200">
                <a:solidFill>
                  <a:schemeClr val="tx1"/>
                </a:solidFill>
              </a:defRPr>
            </a:lvl3pPr>
            <a:lvl4pPr>
              <a:lnSpc>
                <a:spcPts val="1840"/>
              </a:lnSpc>
              <a:defRPr sz="1200">
                <a:solidFill>
                  <a:schemeClr val="tx1"/>
                </a:solidFill>
              </a:defRPr>
            </a:lvl4pPr>
            <a:lvl5pPr>
              <a:lnSpc>
                <a:spcPts val="1840"/>
              </a:lnSpc>
              <a:defRPr sz="1200">
                <a:solidFill>
                  <a:schemeClr val="tx1"/>
                </a:solidFill>
              </a:defRPr>
            </a:lvl5pPr>
          </a:lstStyle>
          <a:p>
            <a:pPr lvl="0"/>
            <a:r>
              <a:rPr lang="en-AU" noProof="0"/>
              <a:t>Add text</a:t>
            </a:r>
          </a:p>
        </p:txBody>
      </p:sp>
      <p:sp>
        <p:nvSpPr>
          <p:cNvPr id="13" name="Tijdelijke aanduiding voor afbeelding 2">
            <a:extLst>
              <a:ext uri="{FF2B5EF4-FFF2-40B4-BE49-F238E27FC236}">
                <a16:creationId xmlns:a16="http://schemas.microsoft.com/office/drawing/2014/main" id="{8FB5E7AA-1320-F14B-9428-62AA7764E906}"/>
              </a:ext>
            </a:extLst>
          </p:cNvPr>
          <p:cNvSpPr>
            <a:spLocks noGrp="1"/>
          </p:cNvSpPr>
          <p:nvPr>
            <p:ph type="pic" sz="quarter" idx="21" hasCustomPrompt="1"/>
          </p:nvPr>
        </p:nvSpPr>
        <p:spPr>
          <a:xfrm>
            <a:off x="5164607" y="4520247"/>
            <a:ext cx="867840" cy="867839"/>
          </a:xfrm>
        </p:spPr>
        <p:txBody>
          <a:bodyPr anchor="ctr"/>
          <a:lstStyle>
            <a:lvl1pPr algn="ctr">
              <a:defRPr/>
            </a:lvl1pPr>
          </a:lstStyle>
          <a:p>
            <a:r>
              <a:rPr lang="en-AU"/>
              <a:t>add </a:t>
            </a:r>
            <a:br>
              <a:rPr lang="en-AU"/>
            </a:br>
            <a:r>
              <a:rPr lang="en-AU"/>
              <a:t>icon</a:t>
            </a:r>
          </a:p>
        </p:txBody>
      </p:sp>
    </p:spTree>
    <p:extLst>
      <p:ext uri="{BB962C8B-B14F-4D97-AF65-F5344CB8AC3E}">
        <p14:creationId xmlns:p14="http://schemas.microsoft.com/office/powerpoint/2010/main" val="4102351756"/>
      </p:ext>
    </p:extLst>
  </p:cSld>
  <p:clrMapOvr>
    <a:masterClrMapping/>
  </p:clrMapOvr>
  <p:hf sldNum="0" hdr="0" ftr="0" dt="0"/>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Solution 2">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336460E6-87A1-5644-A3B9-FC42CBC6E96B}"/>
              </a:ext>
            </a:extLst>
          </p:cNvPr>
          <p:cNvSpPr/>
          <p:nvPr/>
        </p:nvSpPr>
        <p:spPr>
          <a:xfrm>
            <a:off x="768485" y="714983"/>
            <a:ext cx="5428035" cy="542803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pic>
        <p:nvPicPr>
          <p:cNvPr id="5" name="Afbeelding 4">
            <a:extLst>
              <a:ext uri="{FF2B5EF4-FFF2-40B4-BE49-F238E27FC236}">
                <a16:creationId xmlns:a16="http://schemas.microsoft.com/office/drawing/2014/main" id="{7EC66432-E588-3C40-9808-F8BDA2C6100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68485" y="3594595"/>
            <a:ext cx="4396120" cy="2548423"/>
          </a:xfrm>
          <a:prstGeom prst="rect">
            <a:avLst/>
          </a:prstGeom>
        </p:spPr>
      </p:pic>
      <p:pic>
        <p:nvPicPr>
          <p:cNvPr id="6" name="Afbeelding 5">
            <a:extLst>
              <a:ext uri="{FF2B5EF4-FFF2-40B4-BE49-F238E27FC236}">
                <a16:creationId xmlns:a16="http://schemas.microsoft.com/office/drawing/2014/main" id="{AE189213-7371-3D48-85AD-ABAF4AC78D55}"/>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1414997" y="253780"/>
            <a:ext cx="526537" cy="294861"/>
          </a:xfrm>
          <a:prstGeom prst="rect">
            <a:avLst/>
          </a:prstGeom>
        </p:spPr>
      </p:pic>
      <p:sp>
        <p:nvSpPr>
          <p:cNvPr id="4" name="Titel 3">
            <a:extLst>
              <a:ext uri="{FF2B5EF4-FFF2-40B4-BE49-F238E27FC236}">
                <a16:creationId xmlns:a16="http://schemas.microsoft.com/office/drawing/2014/main" id="{32B60A6F-2459-594E-9899-0C46D2C7D187}"/>
              </a:ext>
            </a:extLst>
          </p:cNvPr>
          <p:cNvSpPr>
            <a:spLocks noGrp="1"/>
          </p:cNvSpPr>
          <p:nvPr>
            <p:ph type="title" hasCustomPrompt="1"/>
          </p:nvPr>
        </p:nvSpPr>
        <p:spPr>
          <a:xfrm>
            <a:off x="1287504" y="1264699"/>
            <a:ext cx="4325357" cy="466827"/>
          </a:xfrm>
        </p:spPr>
        <p:txBody>
          <a:bodyPr lIns="0" tIns="0" rIns="0" bIns="0">
            <a:noAutofit/>
          </a:bodyPr>
          <a:lstStyle>
            <a:lvl1pPr>
              <a:defRPr sz="2400">
                <a:solidFill>
                  <a:schemeClr val="bg1"/>
                </a:solidFill>
              </a:defRPr>
            </a:lvl1pPr>
          </a:lstStyle>
          <a:p>
            <a:r>
              <a:rPr lang="en-AU" noProof="0"/>
              <a:t>Add title</a:t>
            </a:r>
          </a:p>
        </p:txBody>
      </p:sp>
      <p:sp>
        <p:nvSpPr>
          <p:cNvPr id="7" name="Tijdelijke aanduiding voor tekst 6">
            <a:extLst>
              <a:ext uri="{FF2B5EF4-FFF2-40B4-BE49-F238E27FC236}">
                <a16:creationId xmlns:a16="http://schemas.microsoft.com/office/drawing/2014/main" id="{8880CA8F-676C-6349-8A27-8FB37E194EFA}"/>
              </a:ext>
            </a:extLst>
          </p:cNvPr>
          <p:cNvSpPr>
            <a:spLocks noGrp="1"/>
          </p:cNvSpPr>
          <p:nvPr>
            <p:ph type="body" sz="quarter" idx="10"/>
          </p:nvPr>
        </p:nvSpPr>
        <p:spPr>
          <a:xfrm>
            <a:off x="1287058" y="1886896"/>
            <a:ext cx="3061207" cy="1867981"/>
          </a:xfrm>
        </p:spPr>
        <p:txBody>
          <a:bodyPr>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8" name="Rechthoek 7">
            <a:extLst>
              <a:ext uri="{FF2B5EF4-FFF2-40B4-BE49-F238E27FC236}">
                <a16:creationId xmlns:a16="http://schemas.microsoft.com/office/drawing/2014/main" id="{D1322987-D1CA-7E48-A624-AB981FD092D7}"/>
              </a:ext>
            </a:extLst>
          </p:cNvPr>
          <p:cNvSpPr/>
          <p:nvPr/>
        </p:nvSpPr>
        <p:spPr>
          <a:xfrm>
            <a:off x="4991911" y="3064212"/>
            <a:ext cx="5257800" cy="1157592"/>
          </a:xfrm>
          <a:prstGeom prst="rect">
            <a:avLst/>
          </a:prstGeom>
          <a:solidFill>
            <a:schemeClr val="tx1"/>
          </a:solidFill>
          <a:ln>
            <a:noFill/>
          </a:ln>
          <a:effectLst>
            <a:outerShdw blurRad="2159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9" name="Tijdelijke aanduiding voor tekst 12">
            <a:extLst>
              <a:ext uri="{FF2B5EF4-FFF2-40B4-BE49-F238E27FC236}">
                <a16:creationId xmlns:a16="http://schemas.microsoft.com/office/drawing/2014/main" id="{2E67ECCF-6A3E-624B-82B5-ECF6D8D99D6A}"/>
              </a:ext>
            </a:extLst>
          </p:cNvPr>
          <p:cNvSpPr>
            <a:spLocks noGrp="1"/>
          </p:cNvSpPr>
          <p:nvPr>
            <p:ph type="body" sz="quarter" idx="11" hasCustomPrompt="1"/>
          </p:nvPr>
        </p:nvSpPr>
        <p:spPr>
          <a:xfrm>
            <a:off x="6205141" y="3209090"/>
            <a:ext cx="3814347" cy="867839"/>
          </a:xfrm>
        </p:spPr>
        <p:txBody>
          <a:bodyPr anchor="ctr" anchorCtr="0">
            <a:noAutofit/>
          </a:bodyPr>
          <a:lstStyle>
            <a:lvl1pPr>
              <a:lnSpc>
                <a:spcPts val="1840"/>
              </a:lnSpc>
              <a:defRPr sz="1200">
                <a:solidFill>
                  <a:schemeClr val="bg1"/>
                </a:solidFill>
              </a:defRPr>
            </a:lvl1pPr>
            <a:lvl2pPr>
              <a:lnSpc>
                <a:spcPts val="1840"/>
              </a:lnSpc>
              <a:defRPr sz="1200">
                <a:solidFill>
                  <a:schemeClr val="tx1"/>
                </a:solidFill>
              </a:defRPr>
            </a:lvl2pPr>
            <a:lvl3pPr>
              <a:lnSpc>
                <a:spcPts val="1840"/>
              </a:lnSpc>
              <a:defRPr sz="1200">
                <a:solidFill>
                  <a:schemeClr val="tx1"/>
                </a:solidFill>
              </a:defRPr>
            </a:lvl3pPr>
            <a:lvl4pPr>
              <a:lnSpc>
                <a:spcPts val="1840"/>
              </a:lnSpc>
              <a:defRPr sz="1200">
                <a:solidFill>
                  <a:schemeClr val="tx1"/>
                </a:solidFill>
              </a:defRPr>
            </a:lvl4pPr>
            <a:lvl5pPr>
              <a:lnSpc>
                <a:spcPts val="1840"/>
              </a:lnSpc>
              <a:defRPr sz="1200">
                <a:solidFill>
                  <a:schemeClr val="tx1"/>
                </a:solidFill>
              </a:defRPr>
            </a:lvl5pPr>
          </a:lstStyle>
          <a:p>
            <a:pPr lvl="0"/>
            <a:r>
              <a:rPr lang="en-AU" noProof="0"/>
              <a:t>Add text</a:t>
            </a:r>
          </a:p>
        </p:txBody>
      </p:sp>
      <p:sp>
        <p:nvSpPr>
          <p:cNvPr id="10" name="Tijdelijke aanduiding voor afbeelding 2">
            <a:extLst>
              <a:ext uri="{FF2B5EF4-FFF2-40B4-BE49-F238E27FC236}">
                <a16:creationId xmlns:a16="http://schemas.microsoft.com/office/drawing/2014/main" id="{ECF4AB45-B1C1-8D4F-938B-3D25F6E11578}"/>
              </a:ext>
            </a:extLst>
          </p:cNvPr>
          <p:cNvSpPr>
            <a:spLocks noGrp="1"/>
          </p:cNvSpPr>
          <p:nvPr>
            <p:ph type="pic" sz="quarter" idx="19" hasCustomPrompt="1"/>
          </p:nvPr>
        </p:nvSpPr>
        <p:spPr>
          <a:xfrm>
            <a:off x="5164607" y="3209090"/>
            <a:ext cx="867840" cy="867839"/>
          </a:xfrm>
        </p:spPr>
        <p:txBody>
          <a:bodyPr anchor="ctr"/>
          <a:lstStyle>
            <a:lvl1pPr algn="ctr">
              <a:defRPr/>
            </a:lvl1pPr>
          </a:lstStyle>
          <a:p>
            <a:r>
              <a:rPr lang="en-AU"/>
              <a:t>add </a:t>
            </a:r>
            <a:br>
              <a:rPr lang="en-AU"/>
            </a:br>
            <a:r>
              <a:rPr lang="en-AU"/>
              <a:t>icon</a:t>
            </a:r>
          </a:p>
        </p:txBody>
      </p:sp>
      <p:sp>
        <p:nvSpPr>
          <p:cNvPr id="11" name="Rechthoek 10">
            <a:extLst>
              <a:ext uri="{FF2B5EF4-FFF2-40B4-BE49-F238E27FC236}">
                <a16:creationId xmlns:a16="http://schemas.microsoft.com/office/drawing/2014/main" id="{0C56EF11-930B-C447-BE2E-15001E44AC76}"/>
              </a:ext>
            </a:extLst>
          </p:cNvPr>
          <p:cNvSpPr/>
          <p:nvPr/>
        </p:nvSpPr>
        <p:spPr>
          <a:xfrm>
            <a:off x="4991911" y="4375369"/>
            <a:ext cx="5257800" cy="1157592"/>
          </a:xfrm>
          <a:prstGeom prst="rect">
            <a:avLst/>
          </a:prstGeom>
          <a:solidFill>
            <a:schemeClr val="tx1"/>
          </a:solidFill>
          <a:ln>
            <a:noFill/>
          </a:ln>
          <a:effectLst>
            <a:outerShdw blurRad="2159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12" name="Tijdelijke aanduiding voor tekst 12">
            <a:extLst>
              <a:ext uri="{FF2B5EF4-FFF2-40B4-BE49-F238E27FC236}">
                <a16:creationId xmlns:a16="http://schemas.microsoft.com/office/drawing/2014/main" id="{8CFC8693-884F-C643-AB49-917568851023}"/>
              </a:ext>
            </a:extLst>
          </p:cNvPr>
          <p:cNvSpPr>
            <a:spLocks noGrp="1"/>
          </p:cNvSpPr>
          <p:nvPr>
            <p:ph type="body" sz="quarter" idx="20" hasCustomPrompt="1"/>
          </p:nvPr>
        </p:nvSpPr>
        <p:spPr>
          <a:xfrm>
            <a:off x="6205141" y="4511558"/>
            <a:ext cx="3814347" cy="885217"/>
          </a:xfrm>
        </p:spPr>
        <p:txBody>
          <a:bodyPr anchor="ctr" anchorCtr="0">
            <a:noAutofit/>
          </a:bodyPr>
          <a:lstStyle>
            <a:lvl1pPr>
              <a:lnSpc>
                <a:spcPts val="1840"/>
              </a:lnSpc>
              <a:defRPr sz="1200">
                <a:solidFill>
                  <a:schemeClr val="bg1"/>
                </a:solidFill>
              </a:defRPr>
            </a:lvl1pPr>
            <a:lvl2pPr>
              <a:lnSpc>
                <a:spcPts val="1840"/>
              </a:lnSpc>
              <a:defRPr sz="1200">
                <a:solidFill>
                  <a:schemeClr val="tx1"/>
                </a:solidFill>
              </a:defRPr>
            </a:lvl2pPr>
            <a:lvl3pPr>
              <a:lnSpc>
                <a:spcPts val="1840"/>
              </a:lnSpc>
              <a:defRPr sz="1200">
                <a:solidFill>
                  <a:schemeClr val="tx1"/>
                </a:solidFill>
              </a:defRPr>
            </a:lvl3pPr>
            <a:lvl4pPr>
              <a:lnSpc>
                <a:spcPts val="1840"/>
              </a:lnSpc>
              <a:defRPr sz="1200">
                <a:solidFill>
                  <a:schemeClr val="tx1"/>
                </a:solidFill>
              </a:defRPr>
            </a:lvl4pPr>
            <a:lvl5pPr>
              <a:lnSpc>
                <a:spcPts val="1840"/>
              </a:lnSpc>
              <a:defRPr sz="1200">
                <a:solidFill>
                  <a:schemeClr val="tx1"/>
                </a:solidFill>
              </a:defRPr>
            </a:lvl5pPr>
          </a:lstStyle>
          <a:p>
            <a:pPr lvl="0"/>
            <a:r>
              <a:rPr lang="en-AU" noProof="0"/>
              <a:t>Add text</a:t>
            </a:r>
          </a:p>
        </p:txBody>
      </p:sp>
      <p:sp>
        <p:nvSpPr>
          <p:cNvPr id="13" name="Tijdelijke aanduiding voor afbeelding 2">
            <a:extLst>
              <a:ext uri="{FF2B5EF4-FFF2-40B4-BE49-F238E27FC236}">
                <a16:creationId xmlns:a16="http://schemas.microsoft.com/office/drawing/2014/main" id="{8FB5E7AA-1320-F14B-9428-62AA7764E906}"/>
              </a:ext>
            </a:extLst>
          </p:cNvPr>
          <p:cNvSpPr>
            <a:spLocks noGrp="1"/>
          </p:cNvSpPr>
          <p:nvPr>
            <p:ph type="pic" sz="quarter" idx="21" hasCustomPrompt="1"/>
          </p:nvPr>
        </p:nvSpPr>
        <p:spPr>
          <a:xfrm>
            <a:off x="5164607" y="4520247"/>
            <a:ext cx="867840" cy="867839"/>
          </a:xfrm>
        </p:spPr>
        <p:txBody>
          <a:bodyPr anchor="ctr"/>
          <a:lstStyle>
            <a:lvl1pPr algn="ctr">
              <a:defRPr/>
            </a:lvl1pPr>
          </a:lstStyle>
          <a:p>
            <a:r>
              <a:rPr lang="en-AU"/>
              <a:t>add </a:t>
            </a:r>
            <a:br>
              <a:rPr lang="en-AU"/>
            </a:br>
            <a:r>
              <a:rPr lang="en-AU"/>
              <a:t>icon</a:t>
            </a:r>
          </a:p>
        </p:txBody>
      </p:sp>
    </p:spTree>
    <p:extLst>
      <p:ext uri="{BB962C8B-B14F-4D97-AF65-F5344CB8AC3E}">
        <p14:creationId xmlns:p14="http://schemas.microsoft.com/office/powerpoint/2010/main" val="530117346"/>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1_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4978400" cy="1231106"/>
          </a:xfrm>
          <a:noFill/>
        </p:spPr>
        <p:txBody>
          <a:bodyPr wrap="square" lIns="0" tIns="0" rIns="0" bIns="0" anchor="b" anchorCtr="0">
            <a:spAutoFit/>
          </a:bodyPr>
          <a:lstStyle>
            <a:lvl1pPr>
              <a:defRPr sz="40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49784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2" name="MS logo gray - EMF" descr="Microsoft logo, gray text version">
            <a:extLst>
              <a:ext uri="{FF2B5EF4-FFF2-40B4-BE49-F238E27FC236}">
                <a16:creationId xmlns:a16="http://schemas.microsoft.com/office/drawing/2014/main" id="{BBFAAA10-F521-410E-1BB5-6D77902DD0C4}"/>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3005524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520">
          <p15:clr>
            <a:srgbClr val="5ACBF0"/>
          </p15:clr>
        </p15:guide>
        <p15:guide id="3" pos="6144">
          <p15:clr>
            <a:srgbClr val="5ACBF0"/>
          </p15:clr>
        </p15:guide>
        <p15:guide id="4" orient="horz" pos="2160">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Solution 3">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336460E6-87A1-5644-A3B9-FC42CBC6E96B}"/>
              </a:ext>
            </a:extLst>
          </p:cNvPr>
          <p:cNvSpPr/>
          <p:nvPr/>
        </p:nvSpPr>
        <p:spPr>
          <a:xfrm>
            <a:off x="768485" y="714983"/>
            <a:ext cx="5428035" cy="542803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pic>
        <p:nvPicPr>
          <p:cNvPr id="5" name="Afbeelding 4">
            <a:extLst>
              <a:ext uri="{FF2B5EF4-FFF2-40B4-BE49-F238E27FC236}">
                <a16:creationId xmlns:a16="http://schemas.microsoft.com/office/drawing/2014/main" id="{64DB5C14-56EA-994A-80A9-E6BAED07B4C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176669" y="2928025"/>
            <a:ext cx="3851747" cy="3214992"/>
          </a:xfrm>
          <a:prstGeom prst="rect">
            <a:avLst/>
          </a:prstGeom>
        </p:spPr>
      </p:pic>
      <p:pic>
        <p:nvPicPr>
          <p:cNvPr id="6" name="Afbeelding 5">
            <a:extLst>
              <a:ext uri="{FF2B5EF4-FFF2-40B4-BE49-F238E27FC236}">
                <a16:creationId xmlns:a16="http://schemas.microsoft.com/office/drawing/2014/main" id="{AE189213-7371-3D48-85AD-ABAF4AC78D55}"/>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1414997" y="253780"/>
            <a:ext cx="526537" cy="294861"/>
          </a:xfrm>
          <a:prstGeom prst="rect">
            <a:avLst/>
          </a:prstGeom>
        </p:spPr>
      </p:pic>
      <p:sp>
        <p:nvSpPr>
          <p:cNvPr id="4" name="Titel 3">
            <a:extLst>
              <a:ext uri="{FF2B5EF4-FFF2-40B4-BE49-F238E27FC236}">
                <a16:creationId xmlns:a16="http://schemas.microsoft.com/office/drawing/2014/main" id="{32B60A6F-2459-594E-9899-0C46D2C7D187}"/>
              </a:ext>
            </a:extLst>
          </p:cNvPr>
          <p:cNvSpPr>
            <a:spLocks noGrp="1"/>
          </p:cNvSpPr>
          <p:nvPr>
            <p:ph type="title" hasCustomPrompt="1"/>
          </p:nvPr>
        </p:nvSpPr>
        <p:spPr>
          <a:xfrm>
            <a:off x="1287504" y="1264699"/>
            <a:ext cx="4325357" cy="466827"/>
          </a:xfrm>
        </p:spPr>
        <p:txBody>
          <a:bodyPr lIns="0" tIns="0" rIns="0" bIns="0">
            <a:noAutofit/>
          </a:bodyPr>
          <a:lstStyle>
            <a:lvl1pPr>
              <a:defRPr sz="2400">
                <a:solidFill>
                  <a:schemeClr val="bg1"/>
                </a:solidFill>
              </a:defRPr>
            </a:lvl1pPr>
          </a:lstStyle>
          <a:p>
            <a:r>
              <a:rPr lang="en-AU" noProof="0"/>
              <a:t>Add title</a:t>
            </a:r>
          </a:p>
        </p:txBody>
      </p:sp>
      <p:sp>
        <p:nvSpPr>
          <p:cNvPr id="7" name="Tijdelijke aanduiding voor tekst 6">
            <a:extLst>
              <a:ext uri="{FF2B5EF4-FFF2-40B4-BE49-F238E27FC236}">
                <a16:creationId xmlns:a16="http://schemas.microsoft.com/office/drawing/2014/main" id="{8880CA8F-676C-6349-8A27-8FB37E194EFA}"/>
              </a:ext>
            </a:extLst>
          </p:cNvPr>
          <p:cNvSpPr>
            <a:spLocks noGrp="1"/>
          </p:cNvSpPr>
          <p:nvPr>
            <p:ph type="body" sz="quarter" idx="10"/>
          </p:nvPr>
        </p:nvSpPr>
        <p:spPr>
          <a:xfrm>
            <a:off x="1287058" y="1886896"/>
            <a:ext cx="3061207" cy="1867981"/>
          </a:xfrm>
        </p:spPr>
        <p:txBody>
          <a:bodyPr>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8" name="Rechthoek 7">
            <a:extLst>
              <a:ext uri="{FF2B5EF4-FFF2-40B4-BE49-F238E27FC236}">
                <a16:creationId xmlns:a16="http://schemas.microsoft.com/office/drawing/2014/main" id="{D1322987-D1CA-7E48-A624-AB981FD092D7}"/>
              </a:ext>
            </a:extLst>
          </p:cNvPr>
          <p:cNvSpPr/>
          <p:nvPr/>
        </p:nvSpPr>
        <p:spPr>
          <a:xfrm>
            <a:off x="4991911" y="3064212"/>
            <a:ext cx="5257800" cy="1157592"/>
          </a:xfrm>
          <a:prstGeom prst="rect">
            <a:avLst/>
          </a:prstGeom>
          <a:solidFill>
            <a:schemeClr val="tx1"/>
          </a:solidFill>
          <a:ln>
            <a:noFill/>
          </a:ln>
          <a:effectLst>
            <a:outerShdw blurRad="2159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9" name="Tijdelijke aanduiding voor tekst 12">
            <a:extLst>
              <a:ext uri="{FF2B5EF4-FFF2-40B4-BE49-F238E27FC236}">
                <a16:creationId xmlns:a16="http://schemas.microsoft.com/office/drawing/2014/main" id="{2E67ECCF-6A3E-624B-82B5-ECF6D8D99D6A}"/>
              </a:ext>
            </a:extLst>
          </p:cNvPr>
          <p:cNvSpPr>
            <a:spLocks noGrp="1"/>
          </p:cNvSpPr>
          <p:nvPr>
            <p:ph type="body" sz="quarter" idx="11" hasCustomPrompt="1"/>
          </p:nvPr>
        </p:nvSpPr>
        <p:spPr>
          <a:xfrm>
            <a:off x="6205141" y="3209090"/>
            <a:ext cx="3814347" cy="867839"/>
          </a:xfrm>
        </p:spPr>
        <p:txBody>
          <a:bodyPr anchor="ctr" anchorCtr="0">
            <a:noAutofit/>
          </a:bodyPr>
          <a:lstStyle>
            <a:lvl1pPr>
              <a:lnSpc>
                <a:spcPts val="1840"/>
              </a:lnSpc>
              <a:defRPr sz="1200">
                <a:solidFill>
                  <a:schemeClr val="bg1"/>
                </a:solidFill>
              </a:defRPr>
            </a:lvl1pPr>
            <a:lvl2pPr>
              <a:lnSpc>
                <a:spcPts val="1840"/>
              </a:lnSpc>
              <a:defRPr sz="1200">
                <a:solidFill>
                  <a:schemeClr val="tx1"/>
                </a:solidFill>
              </a:defRPr>
            </a:lvl2pPr>
            <a:lvl3pPr>
              <a:lnSpc>
                <a:spcPts val="1840"/>
              </a:lnSpc>
              <a:defRPr sz="1200">
                <a:solidFill>
                  <a:schemeClr val="tx1"/>
                </a:solidFill>
              </a:defRPr>
            </a:lvl3pPr>
            <a:lvl4pPr>
              <a:lnSpc>
                <a:spcPts val="1840"/>
              </a:lnSpc>
              <a:defRPr sz="1200">
                <a:solidFill>
                  <a:schemeClr val="tx1"/>
                </a:solidFill>
              </a:defRPr>
            </a:lvl4pPr>
            <a:lvl5pPr>
              <a:lnSpc>
                <a:spcPts val="1840"/>
              </a:lnSpc>
              <a:defRPr sz="1200">
                <a:solidFill>
                  <a:schemeClr val="tx1"/>
                </a:solidFill>
              </a:defRPr>
            </a:lvl5pPr>
          </a:lstStyle>
          <a:p>
            <a:pPr lvl="0"/>
            <a:r>
              <a:rPr lang="en-AU" noProof="0"/>
              <a:t>Add text</a:t>
            </a:r>
          </a:p>
        </p:txBody>
      </p:sp>
      <p:sp>
        <p:nvSpPr>
          <p:cNvPr id="10" name="Tijdelijke aanduiding voor afbeelding 2">
            <a:extLst>
              <a:ext uri="{FF2B5EF4-FFF2-40B4-BE49-F238E27FC236}">
                <a16:creationId xmlns:a16="http://schemas.microsoft.com/office/drawing/2014/main" id="{ECF4AB45-B1C1-8D4F-938B-3D25F6E11578}"/>
              </a:ext>
            </a:extLst>
          </p:cNvPr>
          <p:cNvSpPr>
            <a:spLocks noGrp="1"/>
          </p:cNvSpPr>
          <p:nvPr>
            <p:ph type="pic" sz="quarter" idx="19" hasCustomPrompt="1"/>
          </p:nvPr>
        </p:nvSpPr>
        <p:spPr>
          <a:xfrm>
            <a:off x="5164607" y="3209090"/>
            <a:ext cx="867840" cy="867839"/>
          </a:xfrm>
        </p:spPr>
        <p:txBody>
          <a:bodyPr anchor="ctr"/>
          <a:lstStyle>
            <a:lvl1pPr algn="ctr">
              <a:defRPr/>
            </a:lvl1pPr>
          </a:lstStyle>
          <a:p>
            <a:r>
              <a:rPr lang="en-AU"/>
              <a:t>add </a:t>
            </a:r>
            <a:br>
              <a:rPr lang="en-AU"/>
            </a:br>
            <a:r>
              <a:rPr lang="en-AU"/>
              <a:t>icon</a:t>
            </a:r>
          </a:p>
        </p:txBody>
      </p:sp>
      <p:sp>
        <p:nvSpPr>
          <p:cNvPr id="11" name="Rechthoek 10">
            <a:extLst>
              <a:ext uri="{FF2B5EF4-FFF2-40B4-BE49-F238E27FC236}">
                <a16:creationId xmlns:a16="http://schemas.microsoft.com/office/drawing/2014/main" id="{0C56EF11-930B-C447-BE2E-15001E44AC76}"/>
              </a:ext>
            </a:extLst>
          </p:cNvPr>
          <p:cNvSpPr/>
          <p:nvPr/>
        </p:nvSpPr>
        <p:spPr>
          <a:xfrm>
            <a:off x="4991911" y="4375369"/>
            <a:ext cx="5257800" cy="1157592"/>
          </a:xfrm>
          <a:prstGeom prst="rect">
            <a:avLst/>
          </a:prstGeom>
          <a:solidFill>
            <a:schemeClr val="tx1"/>
          </a:solidFill>
          <a:ln>
            <a:noFill/>
          </a:ln>
          <a:effectLst>
            <a:outerShdw blurRad="2159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12" name="Tijdelijke aanduiding voor tekst 12">
            <a:extLst>
              <a:ext uri="{FF2B5EF4-FFF2-40B4-BE49-F238E27FC236}">
                <a16:creationId xmlns:a16="http://schemas.microsoft.com/office/drawing/2014/main" id="{8CFC8693-884F-C643-AB49-917568851023}"/>
              </a:ext>
            </a:extLst>
          </p:cNvPr>
          <p:cNvSpPr>
            <a:spLocks noGrp="1"/>
          </p:cNvSpPr>
          <p:nvPr>
            <p:ph type="body" sz="quarter" idx="20" hasCustomPrompt="1"/>
          </p:nvPr>
        </p:nvSpPr>
        <p:spPr>
          <a:xfrm>
            <a:off x="6205141" y="4511558"/>
            <a:ext cx="3814347" cy="885217"/>
          </a:xfrm>
        </p:spPr>
        <p:txBody>
          <a:bodyPr anchor="ctr" anchorCtr="0">
            <a:noAutofit/>
          </a:bodyPr>
          <a:lstStyle>
            <a:lvl1pPr>
              <a:lnSpc>
                <a:spcPts val="1840"/>
              </a:lnSpc>
              <a:defRPr sz="1200">
                <a:solidFill>
                  <a:schemeClr val="bg1"/>
                </a:solidFill>
              </a:defRPr>
            </a:lvl1pPr>
            <a:lvl2pPr>
              <a:lnSpc>
                <a:spcPts val="1840"/>
              </a:lnSpc>
              <a:defRPr sz="1200">
                <a:solidFill>
                  <a:schemeClr val="tx1"/>
                </a:solidFill>
              </a:defRPr>
            </a:lvl2pPr>
            <a:lvl3pPr>
              <a:lnSpc>
                <a:spcPts val="1840"/>
              </a:lnSpc>
              <a:defRPr sz="1200">
                <a:solidFill>
                  <a:schemeClr val="tx1"/>
                </a:solidFill>
              </a:defRPr>
            </a:lvl3pPr>
            <a:lvl4pPr>
              <a:lnSpc>
                <a:spcPts val="1840"/>
              </a:lnSpc>
              <a:defRPr sz="1200">
                <a:solidFill>
                  <a:schemeClr val="tx1"/>
                </a:solidFill>
              </a:defRPr>
            </a:lvl4pPr>
            <a:lvl5pPr>
              <a:lnSpc>
                <a:spcPts val="1840"/>
              </a:lnSpc>
              <a:defRPr sz="1200">
                <a:solidFill>
                  <a:schemeClr val="tx1"/>
                </a:solidFill>
              </a:defRPr>
            </a:lvl5pPr>
          </a:lstStyle>
          <a:p>
            <a:pPr lvl="0"/>
            <a:r>
              <a:rPr lang="en-AU" noProof="0"/>
              <a:t>Add text</a:t>
            </a:r>
          </a:p>
        </p:txBody>
      </p:sp>
      <p:sp>
        <p:nvSpPr>
          <p:cNvPr id="13" name="Tijdelijke aanduiding voor afbeelding 2">
            <a:extLst>
              <a:ext uri="{FF2B5EF4-FFF2-40B4-BE49-F238E27FC236}">
                <a16:creationId xmlns:a16="http://schemas.microsoft.com/office/drawing/2014/main" id="{8FB5E7AA-1320-F14B-9428-62AA7764E906}"/>
              </a:ext>
            </a:extLst>
          </p:cNvPr>
          <p:cNvSpPr>
            <a:spLocks noGrp="1"/>
          </p:cNvSpPr>
          <p:nvPr>
            <p:ph type="pic" sz="quarter" idx="21" hasCustomPrompt="1"/>
          </p:nvPr>
        </p:nvSpPr>
        <p:spPr>
          <a:xfrm>
            <a:off x="5164607" y="4520247"/>
            <a:ext cx="867840" cy="867839"/>
          </a:xfrm>
        </p:spPr>
        <p:txBody>
          <a:bodyPr anchor="ctr"/>
          <a:lstStyle>
            <a:lvl1pPr algn="ctr">
              <a:defRPr/>
            </a:lvl1pPr>
          </a:lstStyle>
          <a:p>
            <a:r>
              <a:rPr lang="en-AU"/>
              <a:t>add </a:t>
            </a:r>
            <a:br>
              <a:rPr lang="en-AU"/>
            </a:br>
            <a:r>
              <a:rPr lang="en-AU"/>
              <a:t>icon</a:t>
            </a:r>
          </a:p>
        </p:txBody>
      </p:sp>
      <p:sp>
        <p:nvSpPr>
          <p:cNvPr id="14" name="Rechthoek 13">
            <a:extLst>
              <a:ext uri="{FF2B5EF4-FFF2-40B4-BE49-F238E27FC236}">
                <a16:creationId xmlns:a16="http://schemas.microsoft.com/office/drawing/2014/main" id="{0B87BF6C-12B2-7940-B4BE-791D2DDC741B}"/>
              </a:ext>
            </a:extLst>
          </p:cNvPr>
          <p:cNvSpPr/>
          <p:nvPr/>
        </p:nvSpPr>
        <p:spPr>
          <a:xfrm>
            <a:off x="4991911" y="1770433"/>
            <a:ext cx="5257800" cy="1157592"/>
          </a:xfrm>
          <a:prstGeom prst="rect">
            <a:avLst/>
          </a:prstGeom>
          <a:solidFill>
            <a:schemeClr val="tx1"/>
          </a:solidFill>
          <a:ln>
            <a:noFill/>
          </a:ln>
          <a:effectLst>
            <a:outerShdw blurRad="2159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15" name="Tijdelijke aanduiding voor tekst 12">
            <a:extLst>
              <a:ext uri="{FF2B5EF4-FFF2-40B4-BE49-F238E27FC236}">
                <a16:creationId xmlns:a16="http://schemas.microsoft.com/office/drawing/2014/main" id="{AF470D1F-5272-A449-B114-C796E42398B9}"/>
              </a:ext>
            </a:extLst>
          </p:cNvPr>
          <p:cNvSpPr>
            <a:spLocks noGrp="1"/>
          </p:cNvSpPr>
          <p:nvPr>
            <p:ph type="body" sz="quarter" idx="22" hasCustomPrompt="1"/>
          </p:nvPr>
        </p:nvSpPr>
        <p:spPr>
          <a:xfrm>
            <a:off x="6205141" y="1915311"/>
            <a:ext cx="3814347" cy="867839"/>
          </a:xfrm>
        </p:spPr>
        <p:txBody>
          <a:bodyPr anchor="ctr" anchorCtr="0">
            <a:noAutofit/>
          </a:bodyPr>
          <a:lstStyle>
            <a:lvl1pPr>
              <a:lnSpc>
                <a:spcPts val="1840"/>
              </a:lnSpc>
              <a:defRPr sz="1200">
                <a:solidFill>
                  <a:schemeClr val="bg1"/>
                </a:solidFill>
              </a:defRPr>
            </a:lvl1pPr>
            <a:lvl2pPr>
              <a:lnSpc>
                <a:spcPts val="1840"/>
              </a:lnSpc>
              <a:defRPr sz="1200">
                <a:solidFill>
                  <a:schemeClr val="tx1"/>
                </a:solidFill>
              </a:defRPr>
            </a:lvl2pPr>
            <a:lvl3pPr>
              <a:lnSpc>
                <a:spcPts val="1840"/>
              </a:lnSpc>
              <a:defRPr sz="1200">
                <a:solidFill>
                  <a:schemeClr val="tx1"/>
                </a:solidFill>
              </a:defRPr>
            </a:lvl3pPr>
            <a:lvl4pPr>
              <a:lnSpc>
                <a:spcPts val="1840"/>
              </a:lnSpc>
              <a:defRPr sz="1200">
                <a:solidFill>
                  <a:schemeClr val="tx1"/>
                </a:solidFill>
              </a:defRPr>
            </a:lvl4pPr>
            <a:lvl5pPr>
              <a:lnSpc>
                <a:spcPts val="1840"/>
              </a:lnSpc>
              <a:defRPr sz="1200">
                <a:solidFill>
                  <a:schemeClr val="tx1"/>
                </a:solidFill>
              </a:defRPr>
            </a:lvl5pPr>
          </a:lstStyle>
          <a:p>
            <a:pPr lvl="0"/>
            <a:r>
              <a:rPr lang="en-AU" noProof="0"/>
              <a:t>Add text</a:t>
            </a:r>
          </a:p>
        </p:txBody>
      </p:sp>
      <p:sp>
        <p:nvSpPr>
          <p:cNvPr id="16" name="Tijdelijke aanduiding voor afbeelding 2">
            <a:extLst>
              <a:ext uri="{FF2B5EF4-FFF2-40B4-BE49-F238E27FC236}">
                <a16:creationId xmlns:a16="http://schemas.microsoft.com/office/drawing/2014/main" id="{71CDA31A-9EFB-CB42-94BC-AE4D8407242D}"/>
              </a:ext>
            </a:extLst>
          </p:cNvPr>
          <p:cNvSpPr>
            <a:spLocks noGrp="1"/>
          </p:cNvSpPr>
          <p:nvPr>
            <p:ph type="pic" sz="quarter" idx="23" hasCustomPrompt="1"/>
          </p:nvPr>
        </p:nvSpPr>
        <p:spPr>
          <a:xfrm>
            <a:off x="5164607" y="1915311"/>
            <a:ext cx="867840" cy="867839"/>
          </a:xfrm>
        </p:spPr>
        <p:txBody>
          <a:bodyPr anchor="ctr"/>
          <a:lstStyle>
            <a:lvl1pPr algn="ctr">
              <a:defRPr/>
            </a:lvl1pPr>
          </a:lstStyle>
          <a:p>
            <a:r>
              <a:rPr lang="en-AU"/>
              <a:t>add </a:t>
            </a:r>
            <a:br>
              <a:rPr lang="en-AU"/>
            </a:br>
            <a:r>
              <a:rPr lang="en-AU"/>
              <a:t>icon</a:t>
            </a:r>
          </a:p>
        </p:txBody>
      </p:sp>
    </p:spTree>
    <p:extLst>
      <p:ext uri="{BB962C8B-B14F-4D97-AF65-F5344CB8AC3E}">
        <p14:creationId xmlns:p14="http://schemas.microsoft.com/office/powerpoint/2010/main" val="3881601680"/>
      </p:ext>
    </p:extLst>
  </p:cSld>
  <p:clrMapOvr>
    <a:masterClrMapping/>
  </p:clrMapOvr>
  <p:hf sldNum="0" hdr="0" ftr="0" dt="0"/>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Timeline">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AE189213-7371-3D48-85AD-ABAF4AC78D55}"/>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1414997" y="253780"/>
            <a:ext cx="526537" cy="294861"/>
          </a:xfrm>
          <a:prstGeom prst="rect">
            <a:avLst/>
          </a:prstGeom>
        </p:spPr>
      </p:pic>
      <p:pic>
        <p:nvPicPr>
          <p:cNvPr id="7" name="Afbeelding 6">
            <a:extLst>
              <a:ext uri="{FF2B5EF4-FFF2-40B4-BE49-F238E27FC236}">
                <a16:creationId xmlns:a16="http://schemas.microsoft.com/office/drawing/2014/main" id="{723AA60D-67C2-7849-83C2-3DD80DFF06FD}"/>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1414997" y="253780"/>
            <a:ext cx="526537" cy="294861"/>
          </a:xfrm>
          <a:prstGeom prst="rect">
            <a:avLst/>
          </a:prstGeom>
        </p:spPr>
      </p:pic>
      <p:cxnSp>
        <p:nvCxnSpPr>
          <p:cNvPr id="14" name="Rechte verbindingslijn 13">
            <a:extLst>
              <a:ext uri="{FF2B5EF4-FFF2-40B4-BE49-F238E27FC236}">
                <a16:creationId xmlns:a16="http://schemas.microsoft.com/office/drawing/2014/main" id="{32D46D58-3EFE-714F-94E1-98D1807D4D3A}"/>
              </a:ext>
            </a:extLst>
          </p:cNvPr>
          <p:cNvCxnSpPr>
            <a:cxnSpLocks/>
          </p:cNvCxnSpPr>
          <p:nvPr/>
        </p:nvCxnSpPr>
        <p:spPr>
          <a:xfrm>
            <a:off x="2161040" y="1375725"/>
            <a:ext cx="647469" cy="0"/>
          </a:xfrm>
          <a:prstGeom prst="line">
            <a:avLst/>
          </a:prstGeom>
          <a:ln>
            <a:gradFill flip="none" rotWithShape="1">
              <a:gsLst>
                <a:gs pos="0">
                  <a:schemeClr val="accent3"/>
                </a:gs>
                <a:gs pos="100000">
                  <a:srgbClr val="559FA6">
                    <a:alpha val="0"/>
                  </a:srgbClr>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15" name="Rechte verbindingslijn 14">
            <a:extLst>
              <a:ext uri="{FF2B5EF4-FFF2-40B4-BE49-F238E27FC236}">
                <a16:creationId xmlns:a16="http://schemas.microsoft.com/office/drawing/2014/main" id="{F9C13064-0354-D44B-AAB8-8B4FED4EFEC5}"/>
              </a:ext>
            </a:extLst>
          </p:cNvPr>
          <p:cNvCxnSpPr>
            <a:cxnSpLocks/>
          </p:cNvCxnSpPr>
          <p:nvPr/>
        </p:nvCxnSpPr>
        <p:spPr>
          <a:xfrm>
            <a:off x="1940758" y="2239543"/>
            <a:ext cx="867751" cy="0"/>
          </a:xfrm>
          <a:prstGeom prst="line">
            <a:avLst/>
          </a:prstGeom>
          <a:ln>
            <a:gradFill flip="none" rotWithShape="1">
              <a:gsLst>
                <a:gs pos="0">
                  <a:schemeClr val="accent3"/>
                </a:gs>
                <a:gs pos="100000">
                  <a:srgbClr val="559FA6">
                    <a:alpha val="0"/>
                  </a:srgbClr>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16" name="Rechte verbindingslijn 15">
            <a:extLst>
              <a:ext uri="{FF2B5EF4-FFF2-40B4-BE49-F238E27FC236}">
                <a16:creationId xmlns:a16="http://schemas.microsoft.com/office/drawing/2014/main" id="{43853A31-0038-9340-9E4B-ED45C918907F}"/>
              </a:ext>
            </a:extLst>
          </p:cNvPr>
          <p:cNvCxnSpPr>
            <a:cxnSpLocks/>
          </p:cNvCxnSpPr>
          <p:nvPr/>
        </p:nvCxnSpPr>
        <p:spPr>
          <a:xfrm>
            <a:off x="1940758" y="3108051"/>
            <a:ext cx="867751" cy="0"/>
          </a:xfrm>
          <a:prstGeom prst="line">
            <a:avLst/>
          </a:prstGeom>
          <a:ln>
            <a:gradFill flip="none" rotWithShape="1">
              <a:gsLst>
                <a:gs pos="0">
                  <a:schemeClr val="accent3"/>
                </a:gs>
                <a:gs pos="100000">
                  <a:srgbClr val="559FA6">
                    <a:alpha val="0"/>
                  </a:srgbClr>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17" name="Rechte verbindingslijn 16">
            <a:extLst>
              <a:ext uri="{FF2B5EF4-FFF2-40B4-BE49-F238E27FC236}">
                <a16:creationId xmlns:a16="http://schemas.microsoft.com/office/drawing/2014/main" id="{4C2A17D4-C842-EA40-98C0-AD20026E5488}"/>
              </a:ext>
            </a:extLst>
          </p:cNvPr>
          <p:cNvCxnSpPr>
            <a:cxnSpLocks/>
          </p:cNvCxnSpPr>
          <p:nvPr/>
        </p:nvCxnSpPr>
        <p:spPr>
          <a:xfrm>
            <a:off x="1940758" y="3981247"/>
            <a:ext cx="867751" cy="0"/>
          </a:xfrm>
          <a:prstGeom prst="line">
            <a:avLst/>
          </a:prstGeom>
          <a:ln>
            <a:gradFill flip="none" rotWithShape="1">
              <a:gsLst>
                <a:gs pos="0">
                  <a:schemeClr val="accent3"/>
                </a:gs>
                <a:gs pos="100000">
                  <a:srgbClr val="559FA6">
                    <a:alpha val="0"/>
                  </a:srgbClr>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18" name="Rechte verbindingslijn 17">
            <a:extLst>
              <a:ext uri="{FF2B5EF4-FFF2-40B4-BE49-F238E27FC236}">
                <a16:creationId xmlns:a16="http://schemas.microsoft.com/office/drawing/2014/main" id="{FC554D2B-9156-9446-9CC5-2D6268D62AA8}"/>
              </a:ext>
            </a:extLst>
          </p:cNvPr>
          <p:cNvCxnSpPr>
            <a:cxnSpLocks/>
          </p:cNvCxnSpPr>
          <p:nvPr/>
        </p:nvCxnSpPr>
        <p:spPr>
          <a:xfrm>
            <a:off x="1940758" y="5708883"/>
            <a:ext cx="867751" cy="0"/>
          </a:xfrm>
          <a:prstGeom prst="line">
            <a:avLst/>
          </a:prstGeom>
          <a:ln>
            <a:gradFill flip="none" rotWithShape="1">
              <a:gsLst>
                <a:gs pos="0">
                  <a:schemeClr val="accent3"/>
                </a:gs>
                <a:gs pos="100000">
                  <a:srgbClr val="559FA6">
                    <a:alpha val="0"/>
                  </a:srgbClr>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19" name="Rechte verbindingslijn 18">
            <a:extLst>
              <a:ext uri="{FF2B5EF4-FFF2-40B4-BE49-F238E27FC236}">
                <a16:creationId xmlns:a16="http://schemas.microsoft.com/office/drawing/2014/main" id="{45AB66C9-FA20-B545-AE91-78E73C94782E}"/>
              </a:ext>
            </a:extLst>
          </p:cNvPr>
          <p:cNvCxnSpPr>
            <a:cxnSpLocks/>
          </p:cNvCxnSpPr>
          <p:nvPr/>
        </p:nvCxnSpPr>
        <p:spPr>
          <a:xfrm>
            <a:off x="2073958" y="4845064"/>
            <a:ext cx="734551" cy="0"/>
          </a:xfrm>
          <a:prstGeom prst="line">
            <a:avLst/>
          </a:prstGeom>
          <a:ln>
            <a:gradFill flip="none" rotWithShape="1">
              <a:gsLst>
                <a:gs pos="0">
                  <a:schemeClr val="accent3"/>
                </a:gs>
                <a:gs pos="100000">
                  <a:srgbClr val="559FA6">
                    <a:alpha val="0"/>
                  </a:srgbClr>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20" name="Tijdelijke aanduiding voor tekst 2">
            <a:extLst>
              <a:ext uri="{FF2B5EF4-FFF2-40B4-BE49-F238E27FC236}">
                <a16:creationId xmlns:a16="http://schemas.microsoft.com/office/drawing/2014/main" id="{CEB3828E-0254-EF44-A03F-CACDBBB4E4AB}"/>
              </a:ext>
            </a:extLst>
          </p:cNvPr>
          <p:cNvSpPr>
            <a:spLocks noGrp="1"/>
          </p:cNvSpPr>
          <p:nvPr>
            <p:ph type="body" sz="quarter" idx="10" hasCustomPrompt="1"/>
          </p:nvPr>
        </p:nvSpPr>
        <p:spPr>
          <a:xfrm>
            <a:off x="3366548" y="1142436"/>
            <a:ext cx="3586163" cy="228600"/>
          </a:xfrm>
        </p:spPr>
        <p:txBody>
          <a:bodyPr/>
          <a:lstStyle>
            <a:lvl1pPr>
              <a:defRPr>
                <a:solidFill>
                  <a:schemeClr val="accent3"/>
                </a:solidFill>
              </a:defRPr>
            </a:lvl1pPr>
          </a:lstStyle>
          <a:p>
            <a:pPr lvl="0"/>
            <a:r>
              <a:rPr lang="en-AU" noProof="0"/>
              <a:t>Date</a:t>
            </a:r>
          </a:p>
        </p:txBody>
      </p:sp>
      <p:sp>
        <p:nvSpPr>
          <p:cNvPr id="21" name="Tijdelijke aanduiding voor tekst 2">
            <a:extLst>
              <a:ext uri="{FF2B5EF4-FFF2-40B4-BE49-F238E27FC236}">
                <a16:creationId xmlns:a16="http://schemas.microsoft.com/office/drawing/2014/main" id="{09606FFC-AA50-AD43-A417-8289D5B359E8}"/>
              </a:ext>
            </a:extLst>
          </p:cNvPr>
          <p:cNvSpPr>
            <a:spLocks noGrp="1"/>
          </p:cNvSpPr>
          <p:nvPr>
            <p:ph type="body" sz="quarter" idx="11" hasCustomPrompt="1"/>
          </p:nvPr>
        </p:nvSpPr>
        <p:spPr>
          <a:xfrm>
            <a:off x="3366547" y="1375725"/>
            <a:ext cx="7455529" cy="228600"/>
          </a:xfrm>
        </p:spPr>
        <p:txBody>
          <a:bodyPr/>
          <a:lstStyle>
            <a:lvl1pPr>
              <a:defRPr>
                <a:solidFill>
                  <a:schemeClr val="tx1"/>
                </a:solidFill>
              </a:defRPr>
            </a:lvl1pPr>
          </a:lstStyle>
          <a:p>
            <a:pPr lvl="0"/>
            <a:r>
              <a:rPr lang="en-AU" noProof="0"/>
              <a:t>Hightlight</a:t>
            </a:r>
          </a:p>
        </p:txBody>
      </p:sp>
      <p:sp>
        <p:nvSpPr>
          <p:cNvPr id="22" name="Tijdelijke aanduiding voor tekst 2">
            <a:extLst>
              <a:ext uri="{FF2B5EF4-FFF2-40B4-BE49-F238E27FC236}">
                <a16:creationId xmlns:a16="http://schemas.microsoft.com/office/drawing/2014/main" id="{CF448210-B534-A040-BC2B-79A7F7F69523}"/>
              </a:ext>
            </a:extLst>
          </p:cNvPr>
          <p:cNvSpPr>
            <a:spLocks noGrp="1"/>
          </p:cNvSpPr>
          <p:nvPr>
            <p:ph type="body" sz="quarter" idx="12" hasCustomPrompt="1"/>
          </p:nvPr>
        </p:nvSpPr>
        <p:spPr>
          <a:xfrm>
            <a:off x="3366548" y="2006255"/>
            <a:ext cx="3586163" cy="228600"/>
          </a:xfrm>
        </p:spPr>
        <p:txBody>
          <a:bodyPr/>
          <a:lstStyle>
            <a:lvl1pPr>
              <a:defRPr>
                <a:solidFill>
                  <a:schemeClr val="accent3"/>
                </a:solidFill>
              </a:defRPr>
            </a:lvl1pPr>
          </a:lstStyle>
          <a:p>
            <a:pPr lvl="0"/>
            <a:r>
              <a:rPr lang="en-AU" noProof="0"/>
              <a:t>Date</a:t>
            </a:r>
          </a:p>
        </p:txBody>
      </p:sp>
      <p:sp>
        <p:nvSpPr>
          <p:cNvPr id="23" name="Tijdelijke aanduiding voor tekst 2">
            <a:extLst>
              <a:ext uri="{FF2B5EF4-FFF2-40B4-BE49-F238E27FC236}">
                <a16:creationId xmlns:a16="http://schemas.microsoft.com/office/drawing/2014/main" id="{72D8C747-14DC-144B-8598-B1B120CA47F0}"/>
              </a:ext>
            </a:extLst>
          </p:cNvPr>
          <p:cNvSpPr>
            <a:spLocks noGrp="1"/>
          </p:cNvSpPr>
          <p:nvPr>
            <p:ph type="body" sz="quarter" idx="13" hasCustomPrompt="1"/>
          </p:nvPr>
        </p:nvSpPr>
        <p:spPr>
          <a:xfrm>
            <a:off x="3366547" y="2239543"/>
            <a:ext cx="7455529" cy="228600"/>
          </a:xfrm>
        </p:spPr>
        <p:txBody>
          <a:bodyPr/>
          <a:lstStyle>
            <a:lvl1pPr>
              <a:defRPr>
                <a:solidFill>
                  <a:schemeClr val="tx1"/>
                </a:solidFill>
              </a:defRPr>
            </a:lvl1pPr>
          </a:lstStyle>
          <a:p>
            <a:pPr lvl="0"/>
            <a:r>
              <a:rPr lang="en-AU" noProof="0"/>
              <a:t>Hightlight</a:t>
            </a:r>
          </a:p>
        </p:txBody>
      </p:sp>
      <p:sp>
        <p:nvSpPr>
          <p:cNvPr id="24" name="Tijdelijke aanduiding voor tekst 2">
            <a:extLst>
              <a:ext uri="{FF2B5EF4-FFF2-40B4-BE49-F238E27FC236}">
                <a16:creationId xmlns:a16="http://schemas.microsoft.com/office/drawing/2014/main" id="{9E28ADEA-F09E-EA48-9707-0F3A4FB9A2E6}"/>
              </a:ext>
            </a:extLst>
          </p:cNvPr>
          <p:cNvSpPr>
            <a:spLocks noGrp="1"/>
          </p:cNvSpPr>
          <p:nvPr>
            <p:ph type="body" sz="quarter" idx="14" hasCustomPrompt="1"/>
          </p:nvPr>
        </p:nvSpPr>
        <p:spPr>
          <a:xfrm>
            <a:off x="3366548" y="2874761"/>
            <a:ext cx="3586163" cy="228600"/>
          </a:xfrm>
        </p:spPr>
        <p:txBody>
          <a:bodyPr/>
          <a:lstStyle>
            <a:lvl1pPr>
              <a:defRPr>
                <a:solidFill>
                  <a:schemeClr val="accent3"/>
                </a:solidFill>
              </a:defRPr>
            </a:lvl1pPr>
          </a:lstStyle>
          <a:p>
            <a:pPr lvl="0"/>
            <a:r>
              <a:rPr lang="en-AU" noProof="0"/>
              <a:t>Date</a:t>
            </a:r>
          </a:p>
        </p:txBody>
      </p:sp>
      <p:sp>
        <p:nvSpPr>
          <p:cNvPr id="25" name="Tijdelijke aanduiding voor tekst 2">
            <a:extLst>
              <a:ext uri="{FF2B5EF4-FFF2-40B4-BE49-F238E27FC236}">
                <a16:creationId xmlns:a16="http://schemas.microsoft.com/office/drawing/2014/main" id="{BE8DA0AA-C168-3B4A-BE8A-CC9CEA83C97D}"/>
              </a:ext>
            </a:extLst>
          </p:cNvPr>
          <p:cNvSpPr>
            <a:spLocks noGrp="1"/>
          </p:cNvSpPr>
          <p:nvPr>
            <p:ph type="body" sz="quarter" idx="15" hasCustomPrompt="1"/>
          </p:nvPr>
        </p:nvSpPr>
        <p:spPr>
          <a:xfrm>
            <a:off x="3366547" y="3108051"/>
            <a:ext cx="7455529" cy="228600"/>
          </a:xfrm>
        </p:spPr>
        <p:txBody>
          <a:bodyPr/>
          <a:lstStyle>
            <a:lvl1pPr>
              <a:defRPr>
                <a:solidFill>
                  <a:schemeClr val="tx1"/>
                </a:solidFill>
              </a:defRPr>
            </a:lvl1pPr>
          </a:lstStyle>
          <a:p>
            <a:pPr lvl="0"/>
            <a:r>
              <a:rPr lang="en-AU" noProof="0"/>
              <a:t>Hightlight</a:t>
            </a:r>
          </a:p>
        </p:txBody>
      </p:sp>
      <p:sp>
        <p:nvSpPr>
          <p:cNvPr id="26" name="Tijdelijke aanduiding voor tekst 2">
            <a:extLst>
              <a:ext uri="{FF2B5EF4-FFF2-40B4-BE49-F238E27FC236}">
                <a16:creationId xmlns:a16="http://schemas.microsoft.com/office/drawing/2014/main" id="{4D71559F-097A-C148-AC37-972C27D821DB}"/>
              </a:ext>
            </a:extLst>
          </p:cNvPr>
          <p:cNvSpPr>
            <a:spLocks noGrp="1"/>
          </p:cNvSpPr>
          <p:nvPr>
            <p:ph type="body" sz="quarter" idx="16" hasCustomPrompt="1"/>
          </p:nvPr>
        </p:nvSpPr>
        <p:spPr>
          <a:xfrm>
            <a:off x="3366547" y="3747957"/>
            <a:ext cx="3586163" cy="228600"/>
          </a:xfrm>
        </p:spPr>
        <p:txBody>
          <a:bodyPr/>
          <a:lstStyle>
            <a:lvl1pPr>
              <a:defRPr>
                <a:solidFill>
                  <a:schemeClr val="accent3"/>
                </a:solidFill>
              </a:defRPr>
            </a:lvl1pPr>
          </a:lstStyle>
          <a:p>
            <a:pPr lvl="0"/>
            <a:r>
              <a:rPr lang="en-AU" noProof="0"/>
              <a:t>Date</a:t>
            </a:r>
          </a:p>
        </p:txBody>
      </p:sp>
      <p:sp>
        <p:nvSpPr>
          <p:cNvPr id="27" name="Tijdelijke aanduiding voor tekst 2">
            <a:extLst>
              <a:ext uri="{FF2B5EF4-FFF2-40B4-BE49-F238E27FC236}">
                <a16:creationId xmlns:a16="http://schemas.microsoft.com/office/drawing/2014/main" id="{9F875376-1A8F-DF4F-867D-A5E087F819E8}"/>
              </a:ext>
            </a:extLst>
          </p:cNvPr>
          <p:cNvSpPr>
            <a:spLocks noGrp="1"/>
          </p:cNvSpPr>
          <p:nvPr>
            <p:ph type="body" sz="quarter" idx="17" hasCustomPrompt="1"/>
          </p:nvPr>
        </p:nvSpPr>
        <p:spPr>
          <a:xfrm>
            <a:off x="3366546" y="3981247"/>
            <a:ext cx="7455529" cy="228600"/>
          </a:xfrm>
        </p:spPr>
        <p:txBody>
          <a:bodyPr/>
          <a:lstStyle>
            <a:lvl1pPr>
              <a:defRPr>
                <a:solidFill>
                  <a:schemeClr val="tx1"/>
                </a:solidFill>
              </a:defRPr>
            </a:lvl1pPr>
          </a:lstStyle>
          <a:p>
            <a:pPr lvl="0"/>
            <a:r>
              <a:rPr lang="en-AU" noProof="0"/>
              <a:t>Hightlight</a:t>
            </a:r>
          </a:p>
        </p:txBody>
      </p:sp>
      <p:sp>
        <p:nvSpPr>
          <p:cNvPr id="28" name="Tijdelijke aanduiding voor tekst 2">
            <a:extLst>
              <a:ext uri="{FF2B5EF4-FFF2-40B4-BE49-F238E27FC236}">
                <a16:creationId xmlns:a16="http://schemas.microsoft.com/office/drawing/2014/main" id="{A094EBEF-39BA-8040-B52D-D7C520D19C76}"/>
              </a:ext>
            </a:extLst>
          </p:cNvPr>
          <p:cNvSpPr>
            <a:spLocks noGrp="1"/>
          </p:cNvSpPr>
          <p:nvPr>
            <p:ph type="body" sz="quarter" idx="18" hasCustomPrompt="1"/>
          </p:nvPr>
        </p:nvSpPr>
        <p:spPr>
          <a:xfrm>
            <a:off x="3366547" y="4611775"/>
            <a:ext cx="3586163" cy="228600"/>
          </a:xfrm>
        </p:spPr>
        <p:txBody>
          <a:bodyPr/>
          <a:lstStyle>
            <a:lvl1pPr>
              <a:defRPr>
                <a:solidFill>
                  <a:schemeClr val="accent3"/>
                </a:solidFill>
              </a:defRPr>
            </a:lvl1pPr>
          </a:lstStyle>
          <a:p>
            <a:pPr lvl="0"/>
            <a:r>
              <a:rPr lang="en-AU" noProof="0"/>
              <a:t>Date</a:t>
            </a:r>
          </a:p>
        </p:txBody>
      </p:sp>
      <p:sp>
        <p:nvSpPr>
          <p:cNvPr id="29" name="Tijdelijke aanduiding voor tekst 2">
            <a:extLst>
              <a:ext uri="{FF2B5EF4-FFF2-40B4-BE49-F238E27FC236}">
                <a16:creationId xmlns:a16="http://schemas.microsoft.com/office/drawing/2014/main" id="{AA34665B-19CC-274F-AEE4-7624657EF4DA}"/>
              </a:ext>
            </a:extLst>
          </p:cNvPr>
          <p:cNvSpPr>
            <a:spLocks noGrp="1"/>
          </p:cNvSpPr>
          <p:nvPr>
            <p:ph type="body" sz="quarter" idx="19" hasCustomPrompt="1"/>
          </p:nvPr>
        </p:nvSpPr>
        <p:spPr>
          <a:xfrm>
            <a:off x="3366546" y="4845064"/>
            <a:ext cx="7455529" cy="228600"/>
          </a:xfrm>
        </p:spPr>
        <p:txBody>
          <a:bodyPr/>
          <a:lstStyle>
            <a:lvl1pPr>
              <a:defRPr>
                <a:solidFill>
                  <a:schemeClr val="tx1"/>
                </a:solidFill>
              </a:defRPr>
            </a:lvl1pPr>
          </a:lstStyle>
          <a:p>
            <a:pPr lvl="0"/>
            <a:r>
              <a:rPr lang="en-AU" noProof="0"/>
              <a:t>Hightlight</a:t>
            </a:r>
          </a:p>
        </p:txBody>
      </p:sp>
      <p:sp>
        <p:nvSpPr>
          <p:cNvPr id="30" name="Tijdelijke aanduiding voor tekst 2">
            <a:extLst>
              <a:ext uri="{FF2B5EF4-FFF2-40B4-BE49-F238E27FC236}">
                <a16:creationId xmlns:a16="http://schemas.microsoft.com/office/drawing/2014/main" id="{1C33589A-9465-ED40-AF74-4D112B5A9812}"/>
              </a:ext>
            </a:extLst>
          </p:cNvPr>
          <p:cNvSpPr>
            <a:spLocks noGrp="1"/>
          </p:cNvSpPr>
          <p:nvPr>
            <p:ph type="body" sz="quarter" idx="20" hasCustomPrompt="1"/>
          </p:nvPr>
        </p:nvSpPr>
        <p:spPr>
          <a:xfrm>
            <a:off x="3366547" y="5475593"/>
            <a:ext cx="3586163" cy="228600"/>
          </a:xfrm>
        </p:spPr>
        <p:txBody>
          <a:bodyPr/>
          <a:lstStyle>
            <a:lvl1pPr>
              <a:defRPr>
                <a:solidFill>
                  <a:schemeClr val="accent3"/>
                </a:solidFill>
              </a:defRPr>
            </a:lvl1pPr>
          </a:lstStyle>
          <a:p>
            <a:pPr lvl="0"/>
            <a:r>
              <a:rPr lang="en-AU" noProof="0"/>
              <a:t>Date</a:t>
            </a:r>
          </a:p>
        </p:txBody>
      </p:sp>
      <p:sp>
        <p:nvSpPr>
          <p:cNvPr id="31" name="Tijdelijke aanduiding voor tekst 2">
            <a:extLst>
              <a:ext uri="{FF2B5EF4-FFF2-40B4-BE49-F238E27FC236}">
                <a16:creationId xmlns:a16="http://schemas.microsoft.com/office/drawing/2014/main" id="{BDD3F105-1D32-7143-9D77-9D6A7CD9AEF5}"/>
              </a:ext>
            </a:extLst>
          </p:cNvPr>
          <p:cNvSpPr>
            <a:spLocks noGrp="1"/>
          </p:cNvSpPr>
          <p:nvPr>
            <p:ph type="body" sz="quarter" idx="21" hasCustomPrompt="1"/>
          </p:nvPr>
        </p:nvSpPr>
        <p:spPr>
          <a:xfrm>
            <a:off x="3366546" y="5708883"/>
            <a:ext cx="7455529" cy="228600"/>
          </a:xfrm>
        </p:spPr>
        <p:txBody>
          <a:bodyPr/>
          <a:lstStyle>
            <a:lvl1pPr>
              <a:defRPr>
                <a:solidFill>
                  <a:schemeClr val="tx1"/>
                </a:solidFill>
              </a:defRPr>
            </a:lvl1pPr>
          </a:lstStyle>
          <a:p>
            <a:pPr lvl="0"/>
            <a:r>
              <a:rPr lang="en-AU" noProof="0"/>
              <a:t>Hightlight</a:t>
            </a:r>
          </a:p>
        </p:txBody>
      </p:sp>
    </p:spTree>
    <p:extLst>
      <p:ext uri="{BB962C8B-B14F-4D97-AF65-F5344CB8AC3E}">
        <p14:creationId xmlns:p14="http://schemas.microsoft.com/office/powerpoint/2010/main" val="2348271186"/>
      </p:ext>
    </p:extLst>
  </p:cSld>
  <p:clrMapOvr>
    <a:masterClrMapping/>
  </p:clrMapOvr>
  <p:hf sldNum="0" hdr="0" ftr="0" dt="0"/>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Logo's">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32B60A6F-2459-594E-9899-0C46D2C7D187}"/>
              </a:ext>
            </a:extLst>
          </p:cNvPr>
          <p:cNvSpPr>
            <a:spLocks noGrp="1"/>
          </p:cNvSpPr>
          <p:nvPr>
            <p:ph type="title" hasCustomPrompt="1"/>
          </p:nvPr>
        </p:nvSpPr>
        <p:spPr/>
        <p:txBody>
          <a:bodyPr lIns="0" tIns="0" rIns="0" bIns="0"/>
          <a:lstStyle/>
          <a:p>
            <a:r>
              <a:rPr lang="en-AU" noProof="0"/>
              <a:t>Add title</a:t>
            </a:r>
          </a:p>
        </p:txBody>
      </p:sp>
      <p:sp>
        <p:nvSpPr>
          <p:cNvPr id="6" name="Tijdelijke aanduiding voor tekst 5">
            <a:extLst>
              <a:ext uri="{FF2B5EF4-FFF2-40B4-BE49-F238E27FC236}">
                <a16:creationId xmlns:a16="http://schemas.microsoft.com/office/drawing/2014/main" id="{E0B482B4-6EC9-3F43-A366-19EB89A6D363}"/>
              </a:ext>
            </a:extLst>
          </p:cNvPr>
          <p:cNvSpPr>
            <a:spLocks noGrp="1"/>
          </p:cNvSpPr>
          <p:nvPr>
            <p:ph type="body" sz="quarter" idx="10" hasCustomPrompt="1"/>
          </p:nvPr>
        </p:nvSpPr>
        <p:spPr>
          <a:xfrm>
            <a:off x="838201" y="2292351"/>
            <a:ext cx="2455843" cy="307631"/>
          </a:xfrm>
        </p:spPr>
        <p:txBody>
          <a:bodyPr/>
          <a:lstStyle>
            <a:lvl1pPr>
              <a:defRPr b="1"/>
            </a:lvl1pPr>
          </a:lstStyle>
          <a:p>
            <a:pPr lvl="0"/>
            <a:r>
              <a:rPr lang="en-AU" noProof="0"/>
              <a:t>Financial services</a:t>
            </a:r>
          </a:p>
        </p:txBody>
      </p:sp>
      <p:sp>
        <p:nvSpPr>
          <p:cNvPr id="5" name="Tijdelijke aanduiding voor tekst 5">
            <a:extLst>
              <a:ext uri="{FF2B5EF4-FFF2-40B4-BE49-F238E27FC236}">
                <a16:creationId xmlns:a16="http://schemas.microsoft.com/office/drawing/2014/main" id="{EF0DE017-5220-464F-AD18-36D40D34BE18}"/>
              </a:ext>
            </a:extLst>
          </p:cNvPr>
          <p:cNvSpPr>
            <a:spLocks noGrp="1"/>
          </p:cNvSpPr>
          <p:nvPr>
            <p:ph type="body" sz="quarter" idx="11" hasCustomPrompt="1"/>
          </p:nvPr>
        </p:nvSpPr>
        <p:spPr>
          <a:xfrm>
            <a:off x="3491429" y="2292351"/>
            <a:ext cx="2455843" cy="307631"/>
          </a:xfrm>
        </p:spPr>
        <p:txBody>
          <a:bodyPr/>
          <a:lstStyle>
            <a:lvl1pPr>
              <a:defRPr b="1"/>
            </a:lvl1pPr>
          </a:lstStyle>
          <a:p>
            <a:pPr lvl="0"/>
            <a:r>
              <a:rPr lang="en-AU" noProof="0"/>
              <a:t>Construction</a:t>
            </a:r>
          </a:p>
        </p:txBody>
      </p:sp>
      <p:sp>
        <p:nvSpPr>
          <p:cNvPr id="7" name="Tijdelijke aanduiding voor tekst 5">
            <a:extLst>
              <a:ext uri="{FF2B5EF4-FFF2-40B4-BE49-F238E27FC236}">
                <a16:creationId xmlns:a16="http://schemas.microsoft.com/office/drawing/2014/main" id="{3914A91B-E80D-EA4D-B928-3BE70D6528E9}"/>
              </a:ext>
            </a:extLst>
          </p:cNvPr>
          <p:cNvSpPr>
            <a:spLocks noGrp="1"/>
          </p:cNvSpPr>
          <p:nvPr>
            <p:ph type="body" sz="quarter" idx="12" hasCustomPrompt="1"/>
          </p:nvPr>
        </p:nvSpPr>
        <p:spPr>
          <a:xfrm>
            <a:off x="6144659" y="2292351"/>
            <a:ext cx="2455843" cy="307631"/>
          </a:xfrm>
        </p:spPr>
        <p:txBody>
          <a:bodyPr/>
          <a:lstStyle>
            <a:lvl1pPr>
              <a:defRPr b="1"/>
            </a:lvl1pPr>
          </a:lstStyle>
          <a:p>
            <a:pPr lvl="0"/>
            <a:r>
              <a:rPr lang="en-AU" noProof="0"/>
              <a:t>Utilities</a:t>
            </a:r>
          </a:p>
        </p:txBody>
      </p:sp>
      <p:sp>
        <p:nvSpPr>
          <p:cNvPr id="8" name="Tijdelijke aanduiding voor tekst 5">
            <a:extLst>
              <a:ext uri="{FF2B5EF4-FFF2-40B4-BE49-F238E27FC236}">
                <a16:creationId xmlns:a16="http://schemas.microsoft.com/office/drawing/2014/main" id="{8075594D-D496-2049-819F-ADC07F1056CE}"/>
              </a:ext>
            </a:extLst>
          </p:cNvPr>
          <p:cNvSpPr>
            <a:spLocks noGrp="1"/>
          </p:cNvSpPr>
          <p:nvPr>
            <p:ph type="body" sz="quarter" idx="13" hasCustomPrompt="1"/>
          </p:nvPr>
        </p:nvSpPr>
        <p:spPr>
          <a:xfrm>
            <a:off x="8797888" y="2292351"/>
            <a:ext cx="2455843" cy="307631"/>
          </a:xfrm>
        </p:spPr>
        <p:txBody>
          <a:bodyPr/>
          <a:lstStyle>
            <a:lvl1pPr>
              <a:defRPr b="1"/>
            </a:lvl1pPr>
          </a:lstStyle>
          <a:p>
            <a:pPr lvl="0"/>
            <a:r>
              <a:rPr lang="en-AU" noProof="0"/>
              <a:t>Mining</a:t>
            </a:r>
          </a:p>
        </p:txBody>
      </p:sp>
      <p:sp>
        <p:nvSpPr>
          <p:cNvPr id="3" name="Tijdelijke aanduiding voor afbeelding 2">
            <a:extLst>
              <a:ext uri="{FF2B5EF4-FFF2-40B4-BE49-F238E27FC236}">
                <a16:creationId xmlns:a16="http://schemas.microsoft.com/office/drawing/2014/main" id="{1C3E2118-596D-F040-8E1E-E008266EBF14}"/>
              </a:ext>
            </a:extLst>
          </p:cNvPr>
          <p:cNvSpPr>
            <a:spLocks noGrp="1"/>
          </p:cNvSpPr>
          <p:nvPr>
            <p:ph type="pic" sz="quarter" idx="14" hasCustomPrompt="1"/>
          </p:nvPr>
        </p:nvSpPr>
        <p:spPr>
          <a:xfrm>
            <a:off x="838202" y="2754314"/>
            <a:ext cx="2455863" cy="674687"/>
          </a:xfrm>
        </p:spPr>
        <p:txBody>
          <a:bodyPr anchor="ctr"/>
          <a:lstStyle>
            <a:lvl1pPr algn="ctr">
              <a:defRPr/>
            </a:lvl1pPr>
          </a:lstStyle>
          <a:p>
            <a:r>
              <a:rPr lang="en-AU" noProof="0"/>
              <a:t>insert logo</a:t>
            </a:r>
          </a:p>
        </p:txBody>
      </p:sp>
      <p:sp>
        <p:nvSpPr>
          <p:cNvPr id="10" name="Tijdelijke aanduiding voor afbeelding 2">
            <a:extLst>
              <a:ext uri="{FF2B5EF4-FFF2-40B4-BE49-F238E27FC236}">
                <a16:creationId xmlns:a16="http://schemas.microsoft.com/office/drawing/2014/main" id="{5B5D6064-2EFB-C943-B958-CB6451600B86}"/>
              </a:ext>
            </a:extLst>
          </p:cNvPr>
          <p:cNvSpPr>
            <a:spLocks noGrp="1"/>
          </p:cNvSpPr>
          <p:nvPr>
            <p:ph type="pic" sz="quarter" idx="15" hasCustomPrompt="1"/>
          </p:nvPr>
        </p:nvSpPr>
        <p:spPr>
          <a:xfrm>
            <a:off x="849218" y="3583334"/>
            <a:ext cx="2455863" cy="674687"/>
          </a:xfrm>
        </p:spPr>
        <p:txBody>
          <a:bodyPr anchor="ctr"/>
          <a:lstStyle>
            <a:lvl1pPr algn="ctr">
              <a:defRPr/>
            </a:lvl1pPr>
          </a:lstStyle>
          <a:p>
            <a:r>
              <a:rPr lang="en-AU" noProof="0"/>
              <a:t>insert logo</a:t>
            </a:r>
          </a:p>
        </p:txBody>
      </p:sp>
      <p:sp>
        <p:nvSpPr>
          <p:cNvPr id="11" name="Tijdelijke aanduiding voor afbeelding 2">
            <a:extLst>
              <a:ext uri="{FF2B5EF4-FFF2-40B4-BE49-F238E27FC236}">
                <a16:creationId xmlns:a16="http://schemas.microsoft.com/office/drawing/2014/main" id="{E83048B2-7C33-654A-A37A-3E42F20D5D69}"/>
              </a:ext>
            </a:extLst>
          </p:cNvPr>
          <p:cNvSpPr>
            <a:spLocks noGrp="1"/>
          </p:cNvSpPr>
          <p:nvPr>
            <p:ph type="pic" sz="quarter" idx="16" hasCustomPrompt="1"/>
          </p:nvPr>
        </p:nvSpPr>
        <p:spPr>
          <a:xfrm>
            <a:off x="849218" y="4412353"/>
            <a:ext cx="2455863" cy="674687"/>
          </a:xfrm>
        </p:spPr>
        <p:txBody>
          <a:bodyPr anchor="ctr"/>
          <a:lstStyle>
            <a:lvl1pPr algn="ctr">
              <a:defRPr/>
            </a:lvl1pPr>
          </a:lstStyle>
          <a:p>
            <a:r>
              <a:rPr lang="en-AU" noProof="0"/>
              <a:t>insert logo</a:t>
            </a:r>
          </a:p>
        </p:txBody>
      </p:sp>
      <p:sp>
        <p:nvSpPr>
          <p:cNvPr id="12" name="Tijdelijke aanduiding voor afbeelding 2">
            <a:extLst>
              <a:ext uri="{FF2B5EF4-FFF2-40B4-BE49-F238E27FC236}">
                <a16:creationId xmlns:a16="http://schemas.microsoft.com/office/drawing/2014/main" id="{7E19A352-AC1A-3F4A-ABF6-E1DF1D63B7D6}"/>
              </a:ext>
            </a:extLst>
          </p:cNvPr>
          <p:cNvSpPr>
            <a:spLocks noGrp="1"/>
          </p:cNvSpPr>
          <p:nvPr>
            <p:ph type="pic" sz="quarter" idx="17" hasCustomPrompt="1"/>
          </p:nvPr>
        </p:nvSpPr>
        <p:spPr>
          <a:xfrm>
            <a:off x="849216" y="5241371"/>
            <a:ext cx="2455863" cy="674687"/>
          </a:xfrm>
        </p:spPr>
        <p:txBody>
          <a:bodyPr anchor="ctr"/>
          <a:lstStyle>
            <a:lvl1pPr algn="ctr">
              <a:defRPr/>
            </a:lvl1pPr>
          </a:lstStyle>
          <a:p>
            <a:r>
              <a:rPr lang="en-AU" noProof="0"/>
              <a:t>insert logo</a:t>
            </a:r>
          </a:p>
        </p:txBody>
      </p:sp>
      <p:sp>
        <p:nvSpPr>
          <p:cNvPr id="13" name="Tijdelijke aanduiding voor afbeelding 2">
            <a:extLst>
              <a:ext uri="{FF2B5EF4-FFF2-40B4-BE49-F238E27FC236}">
                <a16:creationId xmlns:a16="http://schemas.microsoft.com/office/drawing/2014/main" id="{B167E757-9265-5241-91BD-DB01B7AAAB2B}"/>
              </a:ext>
            </a:extLst>
          </p:cNvPr>
          <p:cNvSpPr>
            <a:spLocks noGrp="1"/>
          </p:cNvSpPr>
          <p:nvPr>
            <p:ph type="pic" sz="quarter" idx="18" hasCustomPrompt="1"/>
          </p:nvPr>
        </p:nvSpPr>
        <p:spPr>
          <a:xfrm>
            <a:off x="3480394" y="2754314"/>
            <a:ext cx="2455863" cy="674687"/>
          </a:xfrm>
        </p:spPr>
        <p:txBody>
          <a:bodyPr anchor="ctr"/>
          <a:lstStyle>
            <a:lvl1pPr algn="ctr">
              <a:defRPr/>
            </a:lvl1pPr>
          </a:lstStyle>
          <a:p>
            <a:r>
              <a:rPr lang="en-AU" noProof="0"/>
              <a:t>insert logo</a:t>
            </a:r>
          </a:p>
        </p:txBody>
      </p:sp>
      <p:sp>
        <p:nvSpPr>
          <p:cNvPr id="14" name="Tijdelijke aanduiding voor afbeelding 2">
            <a:extLst>
              <a:ext uri="{FF2B5EF4-FFF2-40B4-BE49-F238E27FC236}">
                <a16:creationId xmlns:a16="http://schemas.microsoft.com/office/drawing/2014/main" id="{64E701FD-88F8-F742-92B1-B6C03A85D845}"/>
              </a:ext>
            </a:extLst>
          </p:cNvPr>
          <p:cNvSpPr>
            <a:spLocks noGrp="1"/>
          </p:cNvSpPr>
          <p:nvPr>
            <p:ph type="pic" sz="quarter" idx="19" hasCustomPrompt="1"/>
          </p:nvPr>
        </p:nvSpPr>
        <p:spPr>
          <a:xfrm>
            <a:off x="3491410" y="3583334"/>
            <a:ext cx="2455863" cy="674687"/>
          </a:xfrm>
        </p:spPr>
        <p:txBody>
          <a:bodyPr anchor="ctr"/>
          <a:lstStyle>
            <a:lvl1pPr algn="ctr">
              <a:defRPr/>
            </a:lvl1pPr>
          </a:lstStyle>
          <a:p>
            <a:r>
              <a:rPr lang="en-AU" noProof="0"/>
              <a:t>insert logo</a:t>
            </a:r>
          </a:p>
        </p:txBody>
      </p:sp>
      <p:sp>
        <p:nvSpPr>
          <p:cNvPr id="15" name="Tijdelijke aanduiding voor afbeelding 2">
            <a:extLst>
              <a:ext uri="{FF2B5EF4-FFF2-40B4-BE49-F238E27FC236}">
                <a16:creationId xmlns:a16="http://schemas.microsoft.com/office/drawing/2014/main" id="{8E4366BF-EDAE-8442-ABDF-CFCA817157DA}"/>
              </a:ext>
            </a:extLst>
          </p:cNvPr>
          <p:cNvSpPr>
            <a:spLocks noGrp="1"/>
          </p:cNvSpPr>
          <p:nvPr>
            <p:ph type="pic" sz="quarter" idx="20" hasCustomPrompt="1"/>
          </p:nvPr>
        </p:nvSpPr>
        <p:spPr>
          <a:xfrm>
            <a:off x="3491410" y="4412353"/>
            <a:ext cx="2455863" cy="674687"/>
          </a:xfrm>
        </p:spPr>
        <p:txBody>
          <a:bodyPr anchor="ctr"/>
          <a:lstStyle>
            <a:lvl1pPr algn="ctr">
              <a:defRPr/>
            </a:lvl1pPr>
          </a:lstStyle>
          <a:p>
            <a:r>
              <a:rPr lang="en-AU" noProof="0"/>
              <a:t>insert logo</a:t>
            </a:r>
          </a:p>
        </p:txBody>
      </p:sp>
      <p:sp>
        <p:nvSpPr>
          <p:cNvPr id="16" name="Tijdelijke aanduiding voor afbeelding 2">
            <a:extLst>
              <a:ext uri="{FF2B5EF4-FFF2-40B4-BE49-F238E27FC236}">
                <a16:creationId xmlns:a16="http://schemas.microsoft.com/office/drawing/2014/main" id="{E21B36D3-F26E-CA4A-A653-D47F2CFD7F37}"/>
              </a:ext>
            </a:extLst>
          </p:cNvPr>
          <p:cNvSpPr>
            <a:spLocks noGrp="1"/>
          </p:cNvSpPr>
          <p:nvPr>
            <p:ph type="pic" sz="quarter" idx="21" hasCustomPrompt="1"/>
          </p:nvPr>
        </p:nvSpPr>
        <p:spPr>
          <a:xfrm>
            <a:off x="3491410" y="5241371"/>
            <a:ext cx="2455863" cy="674687"/>
          </a:xfrm>
        </p:spPr>
        <p:txBody>
          <a:bodyPr anchor="ctr"/>
          <a:lstStyle>
            <a:lvl1pPr algn="ctr">
              <a:defRPr/>
            </a:lvl1pPr>
          </a:lstStyle>
          <a:p>
            <a:r>
              <a:rPr lang="en-AU" noProof="0"/>
              <a:t>insert logo</a:t>
            </a:r>
          </a:p>
        </p:txBody>
      </p:sp>
      <p:sp>
        <p:nvSpPr>
          <p:cNvPr id="17" name="Tijdelijke aanduiding voor afbeelding 2">
            <a:extLst>
              <a:ext uri="{FF2B5EF4-FFF2-40B4-BE49-F238E27FC236}">
                <a16:creationId xmlns:a16="http://schemas.microsoft.com/office/drawing/2014/main" id="{A82C8FD1-8B28-094C-9219-07BBDA886BFA}"/>
              </a:ext>
            </a:extLst>
          </p:cNvPr>
          <p:cNvSpPr>
            <a:spLocks noGrp="1"/>
          </p:cNvSpPr>
          <p:nvPr>
            <p:ph type="pic" sz="quarter" idx="22" hasCustomPrompt="1"/>
          </p:nvPr>
        </p:nvSpPr>
        <p:spPr>
          <a:xfrm>
            <a:off x="6144659" y="2754314"/>
            <a:ext cx="2455863" cy="674687"/>
          </a:xfrm>
        </p:spPr>
        <p:txBody>
          <a:bodyPr anchor="ctr"/>
          <a:lstStyle>
            <a:lvl1pPr algn="ctr">
              <a:defRPr/>
            </a:lvl1pPr>
          </a:lstStyle>
          <a:p>
            <a:r>
              <a:rPr lang="en-AU" noProof="0"/>
              <a:t>insert logo</a:t>
            </a:r>
          </a:p>
        </p:txBody>
      </p:sp>
      <p:sp>
        <p:nvSpPr>
          <p:cNvPr id="18" name="Tijdelijke aanduiding voor afbeelding 2">
            <a:extLst>
              <a:ext uri="{FF2B5EF4-FFF2-40B4-BE49-F238E27FC236}">
                <a16:creationId xmlns:a16="http://schemas.microsoft.com/office/drawing/2014/main" id="{C86E1D28-BD54-9A4C-98EC-17FE0657F28D}"/>
              </a:ext>
            </a:extLst>
          </p:cNvPr>
          <p:cNvSpPr>
            <a:spLocks noGrp="1"/>
          </p:cNvSpPr>
          <p:nvPr>
            <p:ph type="pic" sz="quarter" idx="23" hasCustomPrompt="1"/>
          </p:nvPr>
        </p:nvSpPr>
        <p:spPr>
          <a:xfrm>
            <a:off x="6155675" y="3583334"/>
            <a:ext cx="2455863" cy="674687"/>
          </a:xfrm>
        </p:spPr>
        <p:txBody>
          <a:bodyPr anchor="ctr"/>
          <a:lstStyle>
            <a:lvl1pPr algn="ctr">
              <a:defRPr/>
            </a:lvl1pPr>
          </a:lstStyle>
          <a:p>
            <a:r>
              <a:rPr lang="en-AU" noProof="0"/>
              <a:t>insert logo</a:t>
            </a:r>
          </a:p>
        </p:txBody>
      </p:sp>
      <p:sp>
        <p:nvSpPr>
          <p:cNvPr id="19" name="Tijdelijke aanduiding voor afbeelding 2">
            <a:extLst>
              <a:ext uri="{FF2B5EF4-FFF2-40B4-BE49-F238E27FC236}">
                <a16:creationId xmlns:a16="http://schemas.microsoft.com/office/drawing/2014/main" id="{24DCEC4C-062E-5A47-9AA0-A7F1D6831162}"/>
              </a:ext>
            </a:extLst>
          </p:cNvPr>
          <p:cNvSpPr>
            <a:spLocks noGrp="1"/>
          </p:cNvSpPr>
          <p:nvPr>
            <p:ph type="pic" sz="quarter" idx="24" hasCustomPrompt="1"/>
          </p:nvPr>
        </p:nvSpPr>
        <p:spPr>
          <a:xfrm>
            <a:off x="6155675" y="4412353"/>
            <a:ext cx="2455863" cy="674687"/>
          </a:xfrm>
        </p:spPr>
        <p:txBody>
          <a:bodyPr anchor="ctr"/>
          <a:lstStyle>
            <a:lvl1pPr algn="ctr">
              <a:defRPr/>
            </a:lvl1pPr>
          </a:lstStyle>
          <a:p>
            <a:r>
              <a:rPr lang="en-AU" noProof="0"/>
              <a:t>insert logo</a:t>
            </a:r>
          </a:p>
        </p:txBody>
      </p:sp>
      <p:sp>
        <p:nvSpPr>
          <p:cNvPr id="20" name="Tijdelijke aanduiding voor afbeelding 2">
            <a:extLst>
              <a:ext uri="{FF2B5EF4-FFF2-40B4-BE49-F238E27FC236}">
                <a16:creationId xmlns:a16="http://schemas.microsoft.com/office/drawing/2014/main" id="{7DA47734-FB1C-C74B-8831-3C3026E872F5}"/>
              </a:ext>
            </a:extLst>
          </p:cNvPr>
          <p:cNvSpPr>
            <a:spLocks noGrp="1"/>
          </p:cNvSpPr>
          <p:nvPr>
            <p:ph type="pic" sz="quarter" idx="25" hasCustomPrompt="1"/>
          </p:nvPr>
        </p:nvSpPr>
        <p:spPr>
          <a:xfrm>
            <a:off x="6155674" y="5241371"/>
            <a:ext cx="2455863" cy="674687"/>
          </a:xfrm>
        </p:spPr>
        <p:txBody>
          <a:bodyPr anchor="ctr"/>
          <a:lstStyle>
            <a:lvl1pPr algn="ctr">
              <a:defRPr/>
            </a:lvl1pPr>
          </a:lstStyle>
          <a:p>
            <a:r>
              <a:rPr lang="en-AU" noProof="0"/>
              <a:t>insert logo</a:t>
            </a:r>
          </a:p>
        </p:txBody>
      </p:sp>
      <p:sp>
        <p:nvSpPr>
          <p:cNvPr id="21" name="Tijdelijke aanduiding voor afbeelding 2">
            <a:extLst>
              <a:ext uri="{FF2B5EF4-FFF2-40B4-BE49-F238E27FC236}">
                <a16:creationId xmlns:a16="http://schemas.microsoft.com/office/drawing/2014/main" id="{41954B74-B8DC-D746-BC2A-5C9D3848616D}"/>
              </a:ext>
            </a:extLst>
          </p:cNvPr>
          <p:cNvSpPr>
            <a:spLocks noGrp="1"/>
          </p:cNvSpPr>
          <p:nvPr>
            <p:ph type="pic" sz="quarter" idx="26" hasCustomPrompt="1"/>
          </p:nvPr>
        </p:nvSpPr>
        <p:spPr>
          <a:xfrm>
            <a:off x="8786853" y="2754314"/>
            <a:ext cx="2455863" cy="674687"/>
          </a:xfrm>
        </p:spPr>
        <p:txBody>
          <a:bodyPr anchor="ctr"/>
          <a:lstStyle>
            <a:lvl1pPr algn="ctr">
              <a:defRPr/>
            </a:lvl1pPr>
          </a:lstStyle>
          <a:p>
            <a:r>
              <a:rPr lang="en-AU" noProof="0"/>
              <a:t>insert logo</a:t>
            </a:r>
          </a:p>
        </p:txBody>
      </p:sp>
      <p:sp>
        <p:nvSpPr>
          <p:cNvPr id="22" name="Tijdelijke aanduiding voor afbeelding 2">
            <a:extLst>
              <a:ext uri="{FF2B5EF4-FFF2-40B4-BE49-F238E27FC236}">
                <a16:creationId xmlns:a16="http://schemas.microsoft.com/office/drawing/2014/main" id="{AB049A7D-76FC-B54E-A6F4-65BE2C8D1E7A}"/>
              </a:ext>
            </a:extLst>
          </p:cNvPr>
          <p:cNvSpPr>
            <a:spLocks noGrp="1"/>
          </p:cNvSpPr>
          <p:nvPr>
            <p:ph type="pic" sz="quarter" idx="27" hasCustomPrompt="1"/>
          </p:nvPr>
        </p:nvSpPr>
        <p:spPr>
          <a:xfrm>
            <a:off x="8797869" y="3583334"/>
            <a:ext cx="2455863" cy="674687"/>
          </a:xfrm>
        </p:spPr>
        <p:txBody>
          <a:bodyPr anchor="ctr"/>
          <a:lstStyle>
            <a:lvl1pPr algn="ctr">
              <a:defRPr/>
            </a:lvl1pPr>
          </a:lstStyle>
          <a:p>
            <a:r>
              <a:rPr lang="en-AU" noProof="0"/>
              <a:t>insert logo</a:t>
            </a:r>
          </a:p>
        </p:txBody>
      </p:sp>
      <p:sp>
        <p:nvSpPr>
          <p:cNvPr id="23" name="Tijdelijke aanduiding voor afbeelding 2">
            <a:extLst>
              <a:ext uri="{FF2B5EF4-FFF2-40B4-BE49-F238E27FC236}">
                <a16:creationId xmlns:a16="http://schemas.microsoft.com/office/drawing/2014/main" id="{88B3CFC5-47AA-F144-A128-2EF5B5ED07D5}"/>
              </a:ext>
            </a:extLst>
          </p:cNvPr>
          <p:cNvSpPr>
            <a:spLocks noGrp="1"/>
          </p:cNvSpPr>
          <p:nvPr>
            <p:ph type="pic" sz="quarter" idx="28" hasCustomPrompt="1"/>
          </p:nvPr>
        </p:nvSpPr>
        <p:spPr>
          <a:xfrm>
            <a:off x="8797869" y="4412353"/>
            <a:ext cx="2455863" cy="674687"/>
          </a:xfrm>
        </p:spPr>
        <p:txBody>
          <a:bodyPr anchor="ctr"/>
          <a:lstStyle>
            <a:lvl1pPr algn="ctr">
              <a:defRPr/>
            </a:lvl1pPr>
          </a:lstStyle>
          <a:p>
            <a:r>
              <a:rPr lang="en-AU" noProof="0"/>
              <a:t>insert logo</a:t>
            </a:r>
          </a:p>
        </p:txBody>
      </p:sp>
      <p:sp>
        <p:nvSpPr>
          <p:cNvPr id="24" name="Tijdelijke aanduiding voor afbeelding 2">
            <a:extLst>
              <a:ext uri="{FF2B5EF4-FFF2-40B4-BE49-F238E27FC236}">
                <a16:creationId xmlns:a16="http://schemas.microsoft.com/office/drawing/2014/main" id="{5CA8E960-CC56-9342-98BB-E404BEA64D76}"/>
              </a:ext>
            </a:extLst>
          </p:cNvPr>
          <p:cNvSpPr>
            <a:spLocks noGrp="1"/>
          </p:cNvSpPr>
          <p:nvPr>
            <p:ph type="pic" sz="quarter" idx="29" hasCustomPrompt="1"/>
          </p:nvPr>
        </p:nvSpPr>
        <p:spPr>
          <a:xfrm>
            <a:off x="8797867" y="5241371"/>
            <a:ext cx="2455863" cy="674687"/>
          </a:xfrm>
        </p:spPr>
        <p:txBody>
          <a:bodyPr anchor="ctr"/>
          <a:lstStyle>
            <a:lvl1pPr algn="ctr">
              <a:defRPr/>
            </a:lvl1pPr>
          </a:lstStyle>
          <a:p>
            <a:r>
              <a:rPr lang="en-AU" noProof="0"/>
              <a:t>insert logo</a:t>
            </a:r>
          </a:p>
        </p:txBody>
      </p:sp>
      <p:pic>
        <p:nvPicPr>
          <p:cNvPr id="25" name="Afbeelding 24">
            <a:extLst>
              <a:ext uri="{FF2B5EF4-FFF2-40B4-BE49-F238E27FC236}">
                <a16:creationId xmlns:a16="http://schemas.microsoft.com/office/drawing/2014/main" id="{1EF76A23-6BDA-1D47-97B9-3C49A7FEBAB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414996" y="253780"/>
            <a:ext cx="526539" cy="294861"/>
          </a:xfrm>
          <a:prstGeom prst="rect">
            <a:avLst/>
          </a:prstGeom>
        </p:spPr>
      </p:pic>
    </p:spTree>
    <p:extLst>
      <p:ext uri="{BB962C8B-B14F-4D97-AF65-F5344CB8AC3E}">
        <p14:creationId xmlns:p14="http://schemas.microsoft.com/office/powerpoint/2010/main" val="3219356365"/>
      </p:ext>
    </p:extLst>
  </p:cSld>
  <p:clrMapOvr>
    <a:masterClrMapping/>
  </p:clrMapOvr>
  <p:hf sldNum="0" hdr="0" ftr="0" dt="0"/>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1_3 Columns - light">
    <p:spTree>
      <p:nvGrpSpPr>
        <p:cNvPr id="1" name=""/>
        <p:cNvGrpSpPr/>
        <p:nvPr/>
      </p:nvGrpSpPr>
      <p:grpSpPr>
        <a:xfrm>
          <a:off x="0" y="0"/>
          <a:ext cx="0" cy="0"/>
          <a:chOff x="0" y="0"/>
          <a:chExt cx="0" cy="0"/>
        </a:xfrm>
      </p:grpSpPr>
      <p:sp>
        <p:nvSpPr>
          <p:cNvPr id="18" name="Titel 10">
            <a:extLst>
              <a:ext uri="{FF2B5EF4-FFF2-40B4-BE49-F238E27FC236}">
                <a16:creationId xmlns:a16="http://schemas.microsoft.com/office/drawing/2014/main" id="{2FBCB5D8-EBA7-3449-83FC-6430256340DE}"/>
              </a:ext>
            </a:extLst>
          </p:cNvPr>
          <p:cNvSpPr>
            <a:spLocks noGrp="1"/>
          </p:cNvSpPr>
          <p:nvPr>
            <p:ph type="title" hasCustomPrompt="1"/>
          </p:nvPr>
        </p:nvSpPr>
        <p:spPr>
          <a:xfrm>
            <a:off x="933798" y="661418"/>
            <a:ext cx="1977735" cy="1166876"/>
          </a:xfrm>
          <a:prstGeom prst="rect">
            <a:avLst/>
          </a:prstGeom>
        </p:spPr>
        <p:txBody>
          <a:bodyPr lIns="0" tIns="0" rIns="0" bIns="0">
            <a:noAutofit/>
          </a:bodyPr>
          <a:lstStyle>
            <a:lvl1pPr>
              <a:defRPr sz="2400" b="1">
                <a:solidFill>
                  <a:schemeClr val="tx1"/>
                </a:solidFill>
              </a:defRPr>
            </a:lvl1pPr>
          </a:lstStyle>
          <a:p>
            <a:r>
              <a:rPr lang="en-AU" noProof="0"/>
              <a:t>Add title</a:t>
            </a:r>
          </a:p>
        </p:txBody>
      </p:sp>
      <p:sp>
        <p:nvSpPr>
          <p:cNvPr id="22" name="Tijdelijke aanduiding voor tekst 12">
            <a:extLst>
              <a:ext uri="{FF2B5EF4-FFF2-40B4-BE49-F238E27FC236}">
                <a16:creationId xmlns:a16="http://schemas.microsoft.com/office/drawing/2014/main" id="{6AB62EFD-FF30-C044-A53B-A78428B8B1F6}"/>
              </a:ext>
            </a:extLst>
          </p:cNvPr>
          <p:cNvSpPr>
            <a:spLocks noGrp="1"/>
          </p:cNvSpPr>
          <p:nvPr>
            <p:ph type="body" sz="quarter" idx="11" hasCustomPrompt="1"/>
          </p:nvPr>
        </p:nvSpPr>
        <p:spPr>
          <a:xfrm>
            <a:off x="1133822" y="3639683"/>
            <a:ext cx="1639807" cy="1581149"/>
          </a:xfrm>
        </p:spPr>
        <p:txBody>
          <a:bodyPr>
            <a:noAutofit/>
          </a:bodyPr>
          <a:lstStyle>
            <a:lvl1pPr>
              <a:lnSpc>
                <a:spcPts val="1840"/>
              </a:lnSpc>
              <a:defRPr sz="1200">
                <a:solidFill>
                  <a:schemeClr val="tx1"/>
                </a:solidFill>
              </a:defRPr>
            </a:lvl1pPr>
            <a:lvl2pPr>
              <a:lnSpc>
                <a:spcPts val="1840"/>
              </a:lnSpc>
              <a:defRPr sz="1200">
                <a:solidFill>
                  <a:schemeClr val="tx1"/>
                </a:solidFill>
              </a:defRPr>
            </a:lvl2pPr>
            <a:lvl3pPr>
              <a:lnSpc>
                <a:spcPts val="1840"/>
              </a:lnSpc>
              <a:defRPr sz="1200">
                <a:solidFill>
                  <a:schemeClr val="tx1"/>
                </a:solidFill>
              </a:defRPr>
            </a:lvl3pPr>
            <a:lvl4pPr>
              <a:lnSpc>
                <a:spcPts val="1840"/>
              </a:lnSpc>
              <a:defRPr sz="1200">
                <a:solidFill>
                  <a:schemeClr val="tx1"/>
                </a:solidFill>
              </a:defRPr>
            </a:lvl4pPr>
            <a:lvl5pPr>
              <a:lnSpc>
                <a:spcPts val="1840"/>
              </a:lnSpc>
              <a:defRPr sz="1200">
                <a:solidFill>
                  <a:schemeClr val="tx1"/>
                </a:solidFill>
              </a:defRPr>
            </a:lvl5pPr>
          </a:lstStyle>
          <a:p>
            <a:pPr lvl="0"/>
            <a:r>
              <a:rPr lang="en-AU" noProof="0"/>
              <a:t>Add text</a:t>
            </a:r>
          </a:p>
        </p:txBody>
      </p:sp>
      <p:sp>
        <p:nvSpPr>
          <p:cNvPr id="25" name="Tijdelijke aanduiding voor tekst 2">
            <a:extLst>
              <a:ext uri="{FF2B5EF4-FFF2-40B4-BE49-F238E27FC236}">
                <a16:creationId xmlns:a16="http://schemas.microsoft.com/office/drawing/2014/main" id="{C42A4EB7-C05D-EA4C-B4CE-343C3380DC65}"/>
              </a:ext>
            </a:extLst>
          </p:cNvPr>
          <p:cNvSpPr>
            <a:spLocks noGrp="1"/>
          </p:cNvSpPr>
          <p:nvPr>
            <p:ph type="body" sz="quarter" idx="14" hasCustomPrompt="1"/>
          </p:nvPr>
        </p:nvSpPr>
        <p:spPr>
          <a:xfrm>
            <a:off x="1133821" y="3308889"/>
            <a:ext cx="1639469" cy="234755"/>
          </a:xfrm>
        </p:spPr>
        <p:txBody>
          <a:bodyPr anchor="b">
            <a:noAutofit/>
          </a:bodyPr>
          <a:lstStyle>
            <a:lvl1pPr>
              <a:defRPr sz="1400" b="1" i="0">
                <a:solidFill>
                  <a:schemeClr val="tx1"/>
                </a:solidFill>
                <a:latin typeface="+mj-lt"/>
              </a:defRPr>
            </a:lvl1pPr>
          </a:lstStyle>
          <a:p>
            <a:pPr lvl="0"/>
            <a:r>
              <a:rPr lang="en-AU" noProof="0"/>
              <a:t>Add title</a:t>
            </a:r>
          </a:p>
        </p:txBody>
      </p:sp>
      <p:pic>
        <p:nvPicPr>
          <p:cNvPr id="17" name="Afbeelding 16">
            <a:extLst>
              <a:ext uri="{FF2B5EF4-FFF2-40B4-BE49-F238E27FC236}">
                <a16:creationId xmlns:a16="http://schemas.microsoft.com/office/drawing/2014/main" id="{AE08573C-CF16-2946-A0B3-F63CB605F6F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414996" y="253780"/>
            <a:ext cx="526539" cy="294861"/>
          </a:xfrm>
          <a:prstGeom prst="rect">
            <a:avLst/>
          </a:prstGeom>
        </p:spPr>
      </p:pic>
      <p:sp>
        <p:nvSpPr>
          <p:cNvPr id="36" name="Tijdelijke aanduiding voor tekst 12">
            <a:extLst>
              <a:ext uri="{FF2B5EF4-FFF2-40B4-BE49-F238E27FC236}">
                <a16:creationId xmlns:a16="http://schemas.microsoft.com/office/drawing/2014/main" id="{0E0410AC-DD8E-8D4D-9C98-6838DCAA4DE1}"/>
              </a:ext>
            </a:extLst>
          </p:cNvPr>
          <p:cNvSpPr>
            <a:spLocks noGrp="1"/>
          </p:cNvSpPr>
          <p:nvPr>
            <p:ph type="body" sz="quarter" idx="20" hasCustomPrompt="1"/>
          </p:nvPr>
        </p:nvSpPr>
        <p:spPr>
          <a:xfrm>
            <a:off x="3324442" y="3639683"/>
            <a:ext cx="1639807" cy="1581149"/>
          </a:xfrm>
        </p:spPr>
        <p:txBody>
          <a:bodyPr>
            <a:noAutofit/>
          </a:bodyPr>
          <a:lstStyle>
            <a:lvl1pPr>
              <a:lnSpc>
                <a:spcPts val="1840"/>
              </a:lnSpc>
              <a:defRPr sz="1200">
                <a:solidFill>
                  <a:schemeClr val="tx1"/>
                </a:solidFill>
              </a:defRPr>
            </a:lvl1pPr>
            <a:lvl2pPr>
              <a:lnSpc>
                <a:spcPts val="1840"/>
              </a:lnSpc>
              <a:defRPr sz="1200">
                <a:solidFill>
                  <a:schemeClr val="tx1"/>
                </a:solidFill>
              </a:defRPr>
            </a:lvl2pPr>
            <a:lvl3pPr>
              <a:lnSpc>
                <a:spcPts val="1840"/>
              </a:lnSpc>
              <a:defRPr sz="1200">
                <a:solidFill>
                  <a:schemeClr val="tx1"/>
                </a:solidFill>
              </a:defRPr>
            </a:lvl3pPr>
            <a:lvl4pPr>
              <a:lnSpc>
                <a:spcPts val="1840"/>
              </a:lnSpc>
              <a:defRPr sz="1200">
                <a:solidFill>
                  <a:schemeClr val="tx1"/>
                </a:solidFill>
              </a:defRPr>
            </a:lvl4pPr>
            <a:lvl5pPr>
              <a:lnSpc>
                <a:spcPts val="1840"/>
              </a:lnSpc>
              <a:defRPr sz="1200">
                <a:solidFill>
                  <a:schemeClr val="tx1"/>
                </a:solidFill>
              </a:defRPr>
            </a:lvl5pPr>
          </a:lstStyle>
          <a:p>
            <a:pPr lvl="0"/>
            <a:r>
              <a:rPr lang="en-AU" noProof="0"/>
              <a:t>Add text</a:t>
            </a:r>
          </a:p>
        </p:txBody>
      </p:sp>
      <p:sp>
        <p:nvSpPr>
          <p:cNvPr id="37" name="Tijdelijke aanduiding voor tekst 2">
            <a:extLst>
              <a:ext uri="{FF2B5EF4-FFF2-40B4-BE49-F238E27FC236}">
                <a16:creationId xmlns:a16="http://schemas.microsoft.com/office/drawing/2014/main" id="{663606E2-3B69-764B-8589-B0A8D6C8E545}"/>
              </a:ext>
            </a:extLst>
          </p:cNvPr>
          <p:cNvSpPr>
            <a:spLocks noGrp="1"/>
          </p:cNvSpPr>
          <p:nvPr>
            <p:ph type="body" sz="quarter" idx="21" hasCustomPrompt="1"/>
          </p:nvPr>
        </p:nvSpPr>
        <p:spPr>
          <a:xfrm>
            <a:off x="3324484" y="3308889"/>
            <a:ext cx="1639469" cy="234755"/>
          </a:xfrm>
        </p:spPr>
        <p:txBody>
          <a:bodyPr anchor="b">
            <a:noAutofit/>
          </a:bodyPr>
          <a:lstStyle>
            <a:lvl1pPr>
              <a:defRPr sz="1400" b="1" i="0">
                <a:solidFill>
                  <a:schemeClr val="tx1"/>
                </a:solidFill>
                <a:latin typeface="+mj-lt"/>
              </a:defRPr>
            </a:lvl1pPr>
          </a:lstStyle>
          <a:p>
            <a:pPr lvl="0"/>
            <a:r>
              <a:rPr lang="en-AU" noProof="0"/>
              <a:t>Add title</a:t>
            </a:r>
          </a:p>
        </p:txBody>
      </p:sp>
      <p:sp>
        <p:nvSpPr>
          <p:cNvPr id="40" name="Tijdelijke aanduiding voor tekst 12">
            <a:extLst>
              <a:ext uri="{FF2B5EF4-FFF2-40B4-BE49-F238E27FC236}">
                <a16:creationId xmlns:a16="http://schemas.microsoft.com/office/drawing/2014/main" id="{6F654B71-1A67-CA44-B5E9-84AD393B341F}"/>
              </a:ext>
            </a:extLst>
          </p:cNvPr>
          <p:cNvSpPr>
            <a:spLocks noGrp="1"/>
          </p:cNvSpPr>
          <p:nvPr>
            <p:ph type="body" sz="quarter" idx="23" hasCustomPrompt="1"/>
          </p:nvPr>
        </p:nvSpPr>
        <p:spPr>
          <a:xfrm>
            <a:off x="5515063" y="3639683"/>
            <a:ext cx="1639807" cy="1581149"/>
          </a:xfrm>
        </p:spPr>
        <p:txBody>
          <a:bodyPr>
            <a:noAutofit/>
          </a:bodyPr>
          <a:lstStyle>
            <a:lvl1pPr>
              <a:lnSpc>
                <a:spcPts val="1840"/>
              </a:lnSpc>
              <a:defRPr sz="1200">
                <a:solidFill>
                  <a:schemeClr val="tx1"/>
                </a:solidFill>
              </a:defRPr>
            </a:lvl1pPr>
            <a:lvl2pPr>
              <a:lnSpc>
                <a:spcPts val="1840"/>
              </a:lnSpc>
              <a:defRPr sz="1200">
                <a:solidFill>
                  <a:schemeClr val="tx1"/>
                </a:solidFill>
              </a:defRPr>
            </a:lvl2pPr>
            <a:lvl3pPr>
              <a:lnSpc>
                <a:spcPts val="1840"/>
              </a:lnSpc>
              <a:defRPr sz="1200">
                <a:solidFill>
                  <a:schemeClr val="tx1"/>
                </a:solidFill>
              </a:defRPr>
            </a:lvl3pPr>
            <a:lvl4pPr>
              <a:lnSpc>
                <a:spcPts val="1840"/>
              </a:lnSpc>
              <a:defRPr sz="1200">
                <a:solidFill>
                  <a:schemeClr val="tx1"/>
                </a:solidFill>
              </a:defRPr>
            </a:lvl4pPr>
            <a:lvl5pPr>
              <a:lnSpc>
                <a:spcPts val="1840"/>
              </a:lnSpc>
              <a:defRPr sz="1200">
                <a:solidFill>
                  <a:schemeClr val="tx1"/>
                </a:solidFill>
              </a:defRPr>
            </a:lvl5pPr>
          </a:lstStyle>
          <a:p>
            <a:pPr lvl="0"/>
            <a:r>
              <a:rPr lang="en-AU" noProof="0"/>
              <a:t>Add text</a:t>
            </a:r>
          </a:p>
        </p:txBody>
      </p:sp>
      <p:sp>
        <p:nvSpPr>
          <p:cNvPr id="41" name="Tijdelijke aanduiding voor tekst 2">
            <a:extLst>
              <a:ext uri="{FF2B5EF4-FFF2-40B4-BE49-F238E27FC236}">
                <a16:creationId xmlns:a16="http://schemas.microsoft.com/office/drawing/2014/main" id="{AD1D118F-8983-E245-9291-6FF08CAFB554}"/>
              </a:ext>
            </a:extLst>
          </p:cNvPr>
          <p:cNvSpPr>
            <a:spLocks noGrp="1"/>
          </p:cNvSpPr>
          <p:nvPr>
            <p:ph type="body" sz="quarter" idx="24" hasCustomPrompt="1"/>
          </p:nvPr>
        </p:nvSpPr>
        <p:spPr>
          <a:xfrm>
            <a:off x="5515148" y="3308889"/>
            <a:ext cx="1639469" cy="234755"/>
          </a:xfrm>
        </p:spPr>
        <p:txBody>
          <a:bodyPr anchor="b">
            <a:noAutofit/>
          </a:bodyPr>
          <a:lstStyle>
            <a:lvl1pPr>
              <a:defRPr sz="1400" b="1" i="0">
                <a:solidFill>
                  <a:schemeClr val="tx1"/>
                </a:solidFill>
                <a:latin typeface="+mj-lt"/>
              </a:defRPr>
            </a:lvl1pPr>
          </a:lstStyle>
          <a:p>
            <a:pPr lvl="0"/>
            <a:r>
              <a:rPr lang="en-AU" noProof="0"/>
              <a:t>Add title</a:t>
            </a:r>
          </a:p>
        </p:txBody>
      </p:sp>
      <p:sp>
        <p:nvSpPr>
          <p:cNvPr id="51" name="Tijdelijke aanduiding voor tekst 12">
            <a:extLst>
              <a:ext uri="{FF2B5EF4-FFF2-40B4-BE49-F238E27FC236}">
                <a16:creationId xmlns:a16="http://schemas.microsoft.com/office/drawing/2014/main" id="{FFEBB30A-8B92-4344-BD23-6CFFE1AC152B}"/>
              </a:ext>
            </a:extLst>
          </p:cNvPr>
          <p:cNvSpPr>
            <a:spLocks noGrp="1"/>
          </p:cNvSpPr>
          <p:nvPr>
            <p:ph type="body" sz="quarter" idx="26" hasCustomPrompt="1"/>
          </p:nvPr>
        </p:nvSpPr>
        <p:spPr>
          <a:xfrm>
            <a:off x="7705685" y="3639683"/>
            <a:ext cx="1639807" cy="1581149"/>
          </a:xfrm>
        </p:spPr>
        <p:txBody>
          <a:bodyPr>
            <a:noAutofit/>
          </a:bodyPr>
          <a:lstStyle>
            <a:lvl1pPr>
              <a:lnSpc>
                <a:spcPts val="1840"/>
              </a:lnSpc>
              <a:defRPr sz="1200">
                <a:solidFill>
                  <a:schemeClr val="tx1"/>
                </a:solidFill>
              </a:defRPr>
            </a:lvl1pPr>
            <a:lvl2pPr>
              <a:lnSpc>
                <a:spcPts val="1840"/>
              </a:lnSpc>
              <a:defRPr sz="1200">
                <a:solidFill>
                  <a:schemeClr val="tx1"/>
                </a:solidFill>
              </a:defRPr>
            </a:lvl2pPr>
            <a:lvl3pPr>
              <a:lnSpc>
                <a:spcPts val="1840"/>
              </a:lnSpc>
              <a:defRPr sz="1200">
                <a:solidFill>
                  <a:schemeClr val="tx1"/>
                </a:solidFill>
              </a:defRPr>
            </a:lvl3pPr>
            <a:lvl4pPr>
              <a:lnSpc>
                <a:spcPts val="1840"/>
              </a:lnSpc>
              <a:defRPr sz="1200">
                <a:solidFill>
                  <a:schemeClr val="tx1"/>
                </a:solidFill>
              </a:defRPr>
            </a:lvl4pPr>
            <a:lvl5pPr>
              <a:lnSpc>
                <a:spcPts val="1840"/>
              </a:lnSpc>
              <a:defRPr sz="1200">
                <a:solidFill>
                  <a:schemeClr val="tx1"/>
                </a:solidFill>
              </a:defRPr>
            </a:lvl5pPr>
          </a:lstStyle>
          <a:p>
            <a:pPr lvl="0"/>
            <a:r>
              <a:rPr lang="en-AU" noProof="0"/>
              <a:t>Add text</a:t>
            </a:r>
          </a:p>
        </p:txBody>
      </p:sp>
      <p:sp>
        <p:nvSpPr>
          <p:cNvPr id="52" name="Tijdelijke aanduiding voor tekst 2">
            <a:extLst>
              <a:ext uri="{FF2B5EF4-FFF2-40B4-BE49-F238E27FC236}">
                <a16:creationId xmlns:a16="http://schemas.microsoft.com/office/drawing/2014/main" id="{32F63533-7594-494E-8C64-83E2CE1477CA}"/>
              </a:ext>
            </a:extLst>
          </p:cNvPr>
          <p:cNvSpPr>
            <a:spLocks noGrp="1"/>
          </p:cNvSpPr>
          <p:nvPr>
            <p:ph type="body" sz="quarter" idx="27" hasCustomPrompt="1"/>
          </p:nvPr>
        </p:nvSpPr>
        <p:spPr>
          <a:xfrm>
            <a:off x="7705811" y="3308889"/>
            <a:ext cx="1639469" cy="234755"/>
          </a:xfrm>
        </p:spPr>
        <p:txBody>
          <a:bodyPr anchor="b">
            <a:noAutofit/>
          </a:bodyPr>
          <a:lstStyle>
            <a:lvl1pPr>
              <a:defRPr sz="1400" b="1" i="0">
                <a:solidFill>
                  <a:schemeClr val="tx1"/>
                </a:solidFill>
                <a:latin typeface="+mj-lt"/>
              </a:defRPr>
            </a:lvl1pPr>
          </a:lstStyle>
          <a:p>
            <a:pPr lvl="0"/>
            <a:r>
              <a:rPr lang="en-AU" noProof="0"/>
              <a:t>Add title</a:t>
            </a:r>
          </a:p>
        </p:txBody>
      </p:sp>
      <p:sp>
        <p:nvSpPr>
          <p:cNvPr id="54" name="Tijdelijke aanduiding voor tekst 12">
            <a:extLst>
              <a:ext uri="{FF2B5EF4-FFF2-40B4-BE49-F238E27FC236}">
                <a16:creationId xmlns:a16="http://schemas.microsoft.com/office/drawing/2014/main" id="{6B4323DF-64C0-E449-BFEC-F42B44E15564}"/>
              </a:ext>
            </a:extLst>
          </p:cNvPr>
          <p:cNvSpPr>
            <a:spLocks noGrp="1"/>
          </p:cNvSpPr>
          <p:nvPr>
            <p:ph type="body" sz="quarter" idx="29" hasCustomPrompt="1"/>
          </p:nvPr>
        </p:nvSpPr>
        <p:spPr>
          <a:xfrm>
            <a:off x="9896306" y="3639683"/>
            <a:ext cx="1639807" cy="1581149"/>
          </a:xfrm>
        </p:spPr>
        <p:txBody>
          <a:bodyPr>
            <a:noAutofit/>
          </a:bodyPr>
          <a:lstStyle>
            <a:lvl1pPr>
              <a:lnSpc>
                <a:spcPts val="1840"/>
              </a:lnSpc>
              <a:defRPr sz="1200">
                <a:solidFill>
                  <a:schemeClr val="tx1"/>
                </a:solidFill>
              </a:defRPr>
            </a:lvl1pPr>
            <a:lvl2pPr>
              <a:lnSpc>
                <a:spcPts val="1840"/>
              </a:lnSpc>
              <a:defRPr sz="1200">
                <a:solidFill>
                  <a:schemeClr val="tx1"/>
                </a:solidFill>
              </a:defRPr>
            </a:lvl2pPr>
            <a:lvl3pPr>
              <a:lnSpc>
                <a:spcPts val="1840"/>
              </a:lnSpc>
              <a:defRPr sz="1200">
                <a:solidFill>
                  <a:schemeClr val="tx1"/>
                </a:solidFill>
              </a:defRPr>
            </a:lvl3pPr>
            <a:lvl4pPr>
              <a:lnSpc>
                <a:spcPts val="1840"/>
              </a:lnSpc>
              <a:defRPr sz="1200">
                <a:solidFill>
                  <a:schemeClr val="tx1"/>
                </a:solidFill>
              </a:defRPr>
            </a:lvl4pPr>
            <a:lvl5pPr>
              <a:lnSpc>
                <a:spcPts val="1840"/>
              </a:lnSpc>
              <a:defRPr sz="1200">
                <a:solidFill>
                  <a:schemeClr val="tx1"/>
                </a:solidFill>
              </a:defRPr>
            </a:lvl5pPr>
          </a:lstStyle>
          <a:p>
            <a:pPr lvl="0"/>
            <a:r>
              <a:rPr lang="en-AU" noProof="0"/>
              <a:t>Add text</a:t>
            </a:r>
          </a:p>
        </p:txBody>
      </p:sp>
      <p:sp>
        <p:nvSpPr>
          <p:cNvPr id="55" name="Tijdelijke aanduiding voor tekst 2">
            <a:extLst>
              <a:ext uri="{FF2B5EF4-FFF2-40B4-BE49-F238E27FC236}">
                <a16:creationId xmlns:a16="http://schemas.microsoft.com/office/drawing/2014/main" id="{8C432491-3275-1E4D-9AF5-F5087A8F5DBE}"/>
              </a:ext>
            </a:extLst>
          </p:cNvPr>
          <p:cNvSpPr>
            <a:spLocks noGrp="1"/>
          </p:cNvSpPr>
          <p:nvPr>
            <p:ph type="body" sz="quarter" idx="30" hasCustomPrompt="1"/>
          </p:nvPr>
        </p:nvSpPr>
        <p:spPr>
          <a:xfrm>
            <a:off x="9896476" y="3308889"/>
            <a:ext cx="1639469" cy="234755"/>
          </a:xfrm>
        </p:spPr>
        <p:txBody>
          <a:bodyPr anchor="b">
            <a:noAutofit/>
          </a:bodyPr>
          <a:lstStyle>
            <a:lvl1pPr>
              <a:defRPr sz="1400" b="1" i="0">
                <a:solidFill>
                  <a:schemeClr val="tx1"/>
                </a:solidFill>
                <a:latin typeface="+mj-lt"/>
              </a:defRPr>
            </a:lvl1pPr>
          </a:lstStyle>
          <a:p>
            <a:pPr lvl="0"/>
            <a:r>
              <a:rPr lang="en-AU" noProof="0"/>
              <a:t>Add title</a:t>
            </a:r>
          </a:p>
        </p:txBody>
      </p:sp>
      <p:sp>
        <p:nvSpPr>
          <p:cNvPr id="58" name="Tijdelijke aanduiding voor afbeelding 2">
            <a:extLst>
              <a:ext uri="{FF2B5EF4-FFF2-40B4-BE49-F238E27FC236}">
                <a16:creationId xmlns:a16="http://schemas.microsoft.com/office/drawing/2014/main" id="{1DC21C11-8E79-C342-A743-06EDDF25E5BD}"/>
              </a:ext>
            </a:extLst>
          </p:cNvPr>
          <p:cNvSpPr>
            <a:spLocks noGrp="1"/>
          </p:cNvSpPr>
          <p:nvPr>
            <p:ph type="pic" sz="quarter" idx="32" hasCustomPrompt="1"/>
          </p:nvPr>
        </p:nvSpPr>
        <p:spPr>
          <a:xfrm>
            <a:off x="1133822" y="2543177"/>
            <a:ext cx="1657004" cy="603233"/>
          </a:xfrm>
        </p:spPr>
        <p:txBody>
          <a:bodyPr anchor="ctr"/>
          <a:lstStyle>
            <a:lvl1pPr algn="ctr">
              <a:defRPr/>
            </a:lvl1pPr>
          </a:lstStyle>
          <a:p>
            <a:r>
              <a:rPr lang="en-AU" noProof="0"/>
              <a:t>insert logo</a:t>
            </a:r>
          </a:p>
        </p:txBody>
      </p:sp>
      <p:sp>
        <p:nvSpPr>
          <p:cNvPr id="59" name="Tijdelijke aanduiding voor afbeelding 2">
            <a:extLst>
              <a:ext uri="{FF2B5EF4-FFF2-40B4-BE49-F238E27FC236}">
                <a16:creationId xmlns:a16="http://schemas.microsoft.com/office/drawing/2014/main" id="{82536B3D-AB9D-6A4E-B143-1CD9D23A7CEC}"/>
              </a:ext>
            </a:extLst>
          </p:cNvPr>
          <p:cNvSpPr>
            <a:spLocks noGrp="1"/>
          </p:cNvSpPr>
          <p:nvPr>
            <p:ph type="pic" sz="quarter" idx="33" hasCustomPrompt="1"/>
          </p:nvPr>
        </p:nvSpPr>
        <p:spPr>
          <a:xfrm>
            <a:off x="3320102" y="2543177"/>
            <a:ext cx="1657004" cy="603233"/>
          </a:xfrm>
        </p:spPr>
        <p:txBody>
          <a:bodyPr anchor="ctr"/>
          <a:lstStyle>
            <a:lvl1pPr algn="ctr">
              <a:defRPr/>
            </a:lvl1pPr>
          </a:lstStyle>
          <a:p>
            <a:r>
              <a:rPr lang="en-AU" noProof="0"/>
              <a:t>insert logo</a:t>
            </a:r>
          </a:p>
        </p:txBody>
      </p:sp>
      <p:sp>
        <p:nvSpPr>
          <p:cNvPr id="60" name="Tijdelijke aanduiding voor afbeelding 2">
            <a:extLst>
              <a:ext uri="{FF2B5EF4-FFF2-40B4-BE49-F238E27FC236}">
                <a16:creationId xmlns:a16="http://schemas.microsoft.com/office/drawing/2014/main" id="{4CCE3620-C55F-9546-A1D1-9D59C9B025DC}"/>
              </a:ext>
            </a:extLst>
          </p:cNvPr>
          <p:cNvSpPr>
            <a:spLocks noGrp="1"/>
          </p:cNvSpPr>
          <p:nvPr>
            <p:ph type="pic" sz="quarter" idx="34" hasCustomPrompt="1"/>
          </p:nvPr>
        </p:nvSpPr>
        <p:spPr>
          <a:xfrm>
            <a:off x="5506382" y="2543177"/>
            <a:ext cx="1657004" cy="603233"/>
          </a:xfrm>
        </p:spPr>
        <p:txBody>
          <a:bodyPr anchor="ctr"/>
          <a:lstStyle>
            <a:lvl1pPr algn="ctr">
              <a:defRPr/>
            </a:lvl1pPr>
          </a:lstStyle>
          <a:p>
            <a:r>
              <a:rPr lang="en-AU" noProof="0"/>
              <a:t>insert logo</a:t>
            </a:r>
          </a:p>
        </p:txBody>
      </p:sp>
      <p:sp>
        <p:nvSpPr>
          <p:cNvPr id="61" name="Tijdelijke aanduiding voor afbeelding 2">
            <a:extLst>
              <a:ext uri="{FF2B5EF4-FFF2-40B4-BE49-F238E27FC236}">
                <a16:creationId xmlns:a16="http://schemas.microsoft.com/office/drawing/2014/main" id="{C07E9484-0DC6-E749-A30C-BBFE74CE9297}"/>
              </a:ext>
            </a:extLst>
          </p:cNvPr>
          <p:cNvSpPr>
            <a:spLocks noGrp="1"/>
          </p:cNvSpPr>
          <p:nvPr>
            <p:ph type="pic" sz="quarter" idx="35" hasCustomPrompt="1"/>
          </p:nvPr>
        </p:nvSpPr>
        <p:spPr>
          <a:xfrm>
            <a:off x="7692662" y="2543177"/>
            <a:ext cx="1657004" cy="603233"/>
          </a:xfrm>
        </p:spPr>
        <p:txBody>
          <a:bodyPr anchor="ctr"/>
          <a:lstStyle>
            <a:lvl1pPr algn="ctr">
              <a:defRPr/>
            </a:lvl1pPr>
          </a:lstStyle>
          <a:p>
            <a:r>
              <a:rPr lang="en-AU" noProof="0"/>
              <a:t>insert logo</a:t>
            </a:r>
          </a:p>
        </p:txBody>
      </p:sp>
      <p:sp>
        <p:nvSpPr>
          <p:cNvPr id="62" name="Tijdelijke aanduiding voor afbeelding 2">
            <a:extLst>
              <a:ext uri="{FF2B5EF4-FFF2-40B4-BE49-F238E27FC236}">
                <a16:creationId xmlns:a16="http://schemas.microsoft.com/office/drawing/2014/main" id="{85B558BC-326A-384E-8C99-103AF9EDB177}"/>
              </a:ext>
            </a:extLst>
          </p:cNvPr>
          <p:cNvSpPr>
            <a:spLocks noGrp="1"/>
          </p:cNvSpPr>
          <p:nvPr>
            <p:ph type="pic" sz="quarter" idx="36" hasCustomPrompt="1"/>
          </p:nvPr>
        </p:nvSpPr>
        <p:spPr>
          <a:xfrm>
            <a:off x="9878941" y="2543177"/>
            <a:ext cx="1657004" cy="603233"/>
          </a:xfrm>
        </p:spPr>
        <p:txBody>
          <a:bodyPr anchor="ctr"/>
          <a:lstStyle>
            <a:lvl1pPr algn="ctr">
              <a:defRPr/>
            </a:lvl1pPr>
          </a:lstStyle>
          <a:p>
            <a:r>
              <a:rPr lang="en-AU" noProof="0"/>
              <a:t>insert logo</a:t>
            </a:r>
          </a:p>
        </p:txBody>
      </p:sp>
      <p:cxnSp>
        <p:nvCxnSpPr>
          <p:cNvPr id="67" name="Rechte verbindingslijn 13">
            <a:extLst>
              <a:ext uri="{FF2B5EF4-FFF2-40B4-BE49-F238E27FC236}">
                <a16:creationId xmlns:a16="http://schemas.microsoft.com/office/drawing/2014/main" id="{A6455E6B-E5ED-6049-A031-180200C85BD3}"/>
              </a:ext>
            </a:extLst>
          </p:cNvPr>
          <p:cNvCxnSpPr>
            <a:cxnSpLocks/>
          </p:cNvCxnSpPr>
          <p:nvPr/>
        </p:nvCxnSpPr>
        <p:spPr>
          <a:xfrm flipV="1">
            <a:off x="928923" y="2549473"/>
            <a:ext cx="0" cy="2681207"/>
          </a:xfrm>
          <a:prstGeom prst="line">
            <a:avLst/>
          </a:prstGeom>
          <a:ln>
            <a:gradFill flip="none" rotWithShape="1">
              <a:gsLst>
                <a:gs pos="0">
                  <a:schemeClr val="accent3"/>
                </a:gs>
                <a:gs pos="88000">
                  <a:srgbClr val="559FA6">
                    <a:alpha val="0"/>
                  </a:srgbClr>
                </a:gs>
              </a:gsLst>
              <a:lin ang="16200000" scaled="0"/>
              <a:tileRect/>
            </a:gradFill>
          </a:ln>
        </p:spPr>
        <p:style>
          <a:lnRef idx="1">
            <a:schemeClr val="accent1"/>
          </a:lnRef>
          <a:fillRef idx="0">
            <a:schemeClr val="accent1"/>
          </a:fillRef>
          <a:effectRef idx="0">
            <a:schemeClr val="accent1"/>
          </a:effectRef>
          <a:fontRef idx="minor">
            <a:schemeClr val="tx1"/>
          </a:fontRef>
        </p:style>
      </p:cxnSp>
      <p:cxnSp>
        <p:nvCxnSpPr>
          <p:cNvPr id="68" name="Rechte verbindingslijn 13">
            <a:extLst>
              <a:ext uri="{FF2B5EF4-FFF2-40B4-BE49-F238E27FC236}">
                <a16:creationId xmlns:a16="http://schemas.microsoft.com/office/drawing/2014/main" id="{C7103BD8-BC78-5241-B190-C71BB49D7EE7}"/>
              </a:ext>
            </a:extLst>
          </p:cNvPr>
          <p:cNvCxnSpPr>
            <a:cxnSpLocks/>
          </p:cNvCxnSpPr>
          <p:nvPr/>
        </p:nvCxnSpPr>
        <p:spPr>
          <a:xfrm flipV="1">
            <a:off x="3121855" y="2549473"/>
            <a:ext cx="0" cy="2681207"/>
          </a:xfrm>
          <a:prstGeom prst="line">
            <a:avLst/>
          </a:prstGeom>
          <a:ln>
            <a:gradFill flip="none" rotWithShape="1">
              <a:gsLst>
                <a:gs pos="0">
                  <a:schemeClr val="accent3"/>
                </a:gs>
                <a:gs pos="88000">
                  <a:srgbClr val="559FA6">
                    <a:alpha val="0"/>
                  </a:srgbClr>
                </a:gs>
              </a:gsLst>
              <a:lin ang="16200000" scaled="0"/>
              <a:tileRect/>
            </a:gradFill>
          </a:ln>
        </p:spPr>
        <p:style>
          <a:lnRef idx="1">
            <a:schemeClr val="accent1"/>
          </a:lnRef>
          <a:fillRef idx="0">
            <a:schemeClr val="accent1"/>
          </a:fillRef>
          <a:effectRef idx="0">
            <a:schemeClr val="accent1"/>
          </a:effectRef>
          <a:fontRef idx="minor">
            <a:schemeClr val="tx1"/>
          </a:fontRef>
        </p:style>
      </p:cxnSp>
      <p:cxnSp>
        <p:nvCxnSpPr>
          <p:cNvPr id="69" name="Rechte verbindingslijn 13">
            <a:extLst>
              <a:ext uri="{FF2B5EF4-FFF2-40B4-BE49-F238E27FC236}">
                <a16:creationId xmlns:a16="http://schemas.microsoft.com/office/drawing/2014/main" id="{6A174636-EFA8-CA44-9C62-5B7319BE1156}"/>
              </a:ext>
            </a:extLst>
          </p:cNvPr>
          <p:cNvCxnSpPr>
            <a:cxnSpLocks/>
          </p:cNvCxnSpPr>
          <p:nvPr/>
        </p:nvCxnSpPr>
        <p:spPr>
          <a:xfrm flipV="1">
            <a:off x="5314785" y="2549473"/>
            <a:ext cx="0" cy="2681207"/>
          </a:xfrm>
          <a:prstGeom prst="line">
            <a:avLst/>
          </a:prstGeom>
          <a:ln>
            <a:gradFill flip="none" rotWithShape="1">
              <a:gsLst>
                <a:gs pos="0">
                  <a:schemeClr val="accent3"/>
                </a:gs>
                <a:gs pos="88000">
                  <a:srgbClr val="559FA6">
                    <a:alpha val="0"/>
                  </a:srgbClr>
                </a:gs>
              </a:gsLst>
              <a:lin ang="16200000" scaled="0"/>
              <a:tileRect/>
            </a:gradFill>
          </a:ln>
        </p:spPr>
        <p:style>
          <a:lnRef idx="1">
            <a:schemeClr val="accent1"/>
          </a:lnRef>
          <a:fillRef idx="0">
            <a:schemeClr val="accent1"/>
          </a:fillRef>
          <a:effectRef idx="0">
            <a:schemeClr val="accent1"/>
          </a:effectRef>
          <a:fontRef idx="minor">
            <a:schemeClr val="tx1"/>
          </a:fontRef>
        </p:style>
      </p:cxnSp>
      <p:cxnSp>
        <p:nvCxnSpPr>
          <p:cNvPr id="70" name="Rechte verbindingslijn 13">
            <a:extLst>
              <a:ext uri="{FF2B5EF4-FFF2-40B4-BE49-F238E27FC236}">
                <a16:creationId xmlns:a16="http://schemas.microsoft.com/office/drawing/2014/main" id="{89EC581E-8A6D-C844-97C3-B74614A32BE3}"/>
              </a:ext>
            </a:extLst>
          </p:cNvPr>
          <p:cNvCxnSpPr>
            <a:cxnSpLocks/>
          </p:cNvCxnSpPr>
          <p:nvPr/>
        </p:nvCxnSpPr>
        <p:spPr>
          <a:xfrm flipV="1">
            <a:off x="7507716" y="2549473"/>
            <a:ext cx="0" cy="2681207"/>
          </a:xfrm>
          <a:prstGeom prst="line">
            <a:avLst/>
          </a:prstGeom>
          <a:ln>
            <a:gradFill flip="none" rotWithShape="1">
              <a:gsLst>
                <a:gs pos="0">
                  <a:schemeClr val="accent3"/>
                </a:gs>
                <a:gs pos="88000">
                  <a:srgbClr val="559FA6">
                    <a:alpha val="0"/>
                  </a:srgbClr>
                </a:gs>
              </a:gsLst>
              <a:lin ang="16200000" scaled="0"/>
              <a:tileRect/>
            </a:gradFill>
          </a:ln>
        </p:spPr>
        <p:style>
          <a:lnRef idx="1">
            <a:schemeClr val="accent1"/>
          </a:lnRef>
          <a:fillRef idx="0">
            <a:schemeClr val="accent1"/>
          </a:fillRef>
          <a:effectRef idx="0">
            <a:schemeClr val="accent1"/>
          </a:effectRef>
          <a:fontRef idx="minor">
            <a:schemeClr val="tx1"/>
          </a:fontRef>
        </p:style>
      </p:cxnSp>
      <p:cxnSp>
        <p:nvCxnSpPr>
          <p:cNvPr id="71" name="Rechte verbindingslijn 13">
            <a:extLst>
              <a:ext uri="{FF2B5EF4-FFF2-40B4-BE49-F238E27FC236}">
                <a16:creationId xmlns:a16="http://schemas.microsoft.com/office/drawing/2014/main" id="{157E1B00-2ACD-614A-92A5-81541A3B4AB7}"/>
              </a:ext>
            </a:extLst>
          </p:cNvPr>
          <p:cNvCxnSpPr>
            <a:cxnSpLocks/>
          </p:cNvCxnSpPr>
          <p:nvPr/>
        </p:nvCxnSpPr>
        <p:spPr>
          <a:xfrm flipV="1">
            <a:off x="9700647" y="2549473"/>
            <a:ext cx="0" cy="2681207"/>
          </a:xfrm>
          <a:prstGeom prst="line">
            <a:avLst/>
          </a:prstGeom>
          <a:ln>
            <a:gradFill flip="none" rotWithShape="1">
              <a:gsLst>
                <a:gs pos="0">
                  <a:schemeClr val="accent3"/>
                </a:gs>
                <a:gs pos="88000">
                  <a:srgbClr val="559FA6">
                    <a:alpha val="0"/>
                  </a:srgbClr>
                </a:gs>
              </a:gsLst>
              <a:lin ang="16200000" scaled="0"/>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46639954"/>
      </p:ext>
    </p:extLst>
  </p:cSld>
  <p:clrMapOvr>
    <a:masterClrMapping/>
  </p:clrMapOvr>
  <p:hf sldNum="0" hdr="0" ft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Empty slide - dark">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8F476E7F-0485-004B-9359-3E4306604C6B}"/>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1414997" y="253780"/>
            <a:ext cx="526537" cy="294861"/>
          </a:xfrm>
          <a:prstGeom prst="rect">
            <a:avLst/>
          </a:prstGeom>
        </p:spPr>
      </p:pic>
    </p:spTree>
    <p:extLst>
      <p:ext uri="{BB962C8B-B14F-4D97-AF65-F5344CB8AC3E}">
        <p14:creationId xmlns:p14="http://schemas.microsoft.com/office/powerpoint/2010/main" val="2084253196"/>
      </p:ext>
    </p:extLst>
  </p:cSld>
  <p:clrMapOvr>
    <a:masterClrMapping/>
  </p:clrMapOvr>
  <p:hf sldNum="0" hdr="0" ftr="0" dt="0"/>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1_Empty slide - dark">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64C48F67-248D-CA40-9C0F-7C05C7BBA10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414996" y="253780"/>
            <a:ext cx="526539" cy="294861"/>
          </a:xfrm>
          <a:prstGeom prst="rect">
            <a:avLst/>
          </a:prstGeom>
        </p:spPr>
      </p:pic>
    </p:spTree>
    <p:extLst>
      <p:ext uri="{BB962C8B-B14F-4D97-AF65-F5344CB8AC3E}">
        <p14:creationId xmlns:p14="http://schemas.microsoft.com/office/powerpoint/2010/main" val="1670817008"/>
      </p:ext>
    </p:extLst>
  </p:cSld>
  <p:clrMapOvr>
    <a:masterClrMapping/>
  </p:clrMapOvr>
  <p:hf sldNum="0" hdr="0" ftr="0" dt="0"/>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Team intro">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32B60A6F-2459-594E-9899-0C46D2C7D187}"/>
              </a:ext>
            </a:extLst>
          </p:cNvPr>
          <p:cNvSpPr>
            <a:spLocks noGrp="1"/>
          </p:cNvSpPr>
          <p:nvPr>
            <p:ph type="title" hasCustomPrompt="1"/>
          </p:nvPr>
        </p:nvSpPr>
        <p:spPr>
          <a:xfrm>
            <a:off x="838200" y="2519466"/>
            <a:ext cx="5183221" cy="909535"/>
          </a:xfrm>
        </p:spPr>
        <p:txBody>
          <a:bodyPr lIns="0" tIns="0" rIns="0" bIns="0" anchor="b"/>
          <a:lstStyle/>
          <a:p>
            <a:r>
              <a:rPr lang="en-AU" noProof="0"/>
              <a:t>Add title</a:t>
            </a:r>
          </a:p>
        </p:txBody>
      </p:sp>
      <p:sp>
        <p:nvSpPr>
          <p:cNvPr id="6" name="Tijdelijke aanduiding voor tekst 5">
            <a:extLst>
              <a:ext uri="{FF2B5EF4-FFF2-40B4-BE49-F238E27FC236}">
                <a16:creationId xmlns:a16="http://schemas.microsoft.com/office/drawing/2014/main" id="{E0B482B4-6EC9-3F43-A366-19EB89A6D363}"/>
              </a:ext>
            </a:extLst>
          </p:cNvPr>
          <p:cNvSpPr>
            <a:spLocks noGrp="1"/>
          </p:cNvSpPr>
          <p:nvPr>
            <p:ph type="body" sz="quarter" idx="10" hasCustomPrompt="1"/>
          </p:nvPr>
        </p:nvSpPr>
        <p:spPr>
          <a:xfrm>
            <a:off x="838200" y="3638145"/>
            <a:ext cx="5183221" cy="2538819"/>
          </a:xfrm>
        </p:spPr>
        <p:txBody>
          <a:bodyPr/>
          <a:lstStyle>
            <a:lvl1pPr>
              <a:defRPr/>
            </a:lvl1pPr>
          </a:lstStyle>
          <a:p>
            <a:pPr lvl="0"/>
            <a:r>
              <a:rPr lang="en-AU" noProof="0"/>
              <a:t>Add text</a:t>
            </a:r>
          </a:p>
        </p:txBody>
      </p:sp>
      <p:pic>
        <p:nvPicPr>
          <p:cNvPr id="5" name="Afbeelding 4">
            <a:extLst>
              <a:ext uri="{FF2B5EF4-FFF2-40B4-BE49-F238E27FC236}">
                <a16:creationId xmlns:a16="http://schemas.microsoft.com/office/drawing/2014/main" id="{DA7DCA7A-2A14-A346-894A-43FDE32E3EA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414996" y="253780"/>
            <a:ext cx="526539" cy="294861"/>
          </a:xfrm>
          <a:prstGeom prst="rect">
            <a:avLst/>
          </a:prstGeom>
        </p:spPr>
      </p:pic>
      <p:sp>
        <p:nvSpPr>
          <p:cNvPr id="7" name="Tijdelijke aanduiding voor afbeelding 3">
            <a:extLst>
              <a:ext uri="{FF2B5EF4-FFF2-40B4-BE49-F238E27FC236}">
                <a16:creationId xmlns:a16="http://schemas.microsoft.com/office/drawing/2014/main" id="{A0BA1368-57C8-2540-B7DF-D3458ACA8E34}"/>
              </a:ext>
            </a:extLst>
          </p:cNvPr>
          <p:cNvSpPr>
            <a:spLocks noGrp="1"/>
          </p:cNvSpPr>
          <p:nvPr>
            <p:ph type="pic" sz="quarter" idx="11" hasCustomPrompt="1"/>
          </p:nvPr>
        </p:nvSpPr>
        <p:spPr>
          <a:xfrm>
            <a:off x="6935710" y="-163311"/>
            <a:ext cx="1672820" cy="1672820"/>
          </a:xfrm>
          <a:prstGeom prst="ellipse">
            <a:avLst/>
          </a:prstGeom>
          <a:solidFill>
            <a:schemeClr val="bg2"/>
          </a:solidFill>
        </p:spPr>
        <p:txBody>
          <a:bodyPr anchor="ctr"/>
          <a:lstStyle>
            <a:lvl1pPr algn="ctr">
              <a:defRPr>
                <a:solidFill>
                  <a:schemeClr val="tx1"/>
                </a:solidFill>
              </a:defRPr>
            </a:lvl1pPr>
          </a:lstStyle>
          <a:p>
            <a:r>
              <a:rPr lang="en-AU"/>
              <a:t>Insert image</a:t>
            </a:r>
          </a:p>
        </p:txBody>
      </p:sp>
      <p:sp>
        <p:nvSpPr>
          <p:cNvPr id="8" name="Tijdelijke aanduiding voor afbeelding 3">
            <a:extLst>
              <a:ext uri="{FF2B5EF4-FFF2-40B4-BE49-F238E27FC236}">
                <a16:creationId xmlns:a16="http://schemas.microsoft.com/office/drawing/2014/main" id="{29426112-DEE7-2B45-9EA7-7E639E7AC214}"/>
              </a:ext>
            </a:extLst>
          </p:cNvPr>
          <p:cNvSpPr>
            <a:spLocks noGrp="1"/>
          </p:cNvSpPr>
          <p:nvPr>
            <p:ph type="pic" sz="quarter" idx="12" hasCustomPrompt="1"/>
          </p:nvPr>
        </p:nvSpPr>
        <p:spPr>
          <a:xfrm>
            <a:off x="10558093" y="2336971"/>
            <a:ext cx="1672820" cy="1672820"/>
          </a:xfrm>
          <a:prstGeom prst="ellipse">
            <a:avLst/>
          </a:prstGeom>
          <a:solidFill>
            <a:schemeClr val="bg2"/>
          </a:solidFill>
        </p:spPr>
        <p:txBody>
          <a:bodyPr anchor="ctr"/>
          <a:lstStyle>
            <a:lvl1pPr algn="ctr">
              <a:defRPr>
                <a:solidFill>
                  <a:schemeClr val="tx1"/>
                </a:solidFill>
              </a:defRPr>
            </a:lvl1pPr>
          </a:lstStyle>
          <a:p>
            <a:r>
              <a:rPr lang="en-AU" noProof="0"/>
              <a:t>Insert image</a:t>
            </a:r>
          </a:p>
        </p:txBody>
      </p:sp>
      <p:sp>
        <p:nvSpPr>
          <p:cNvPr id="9" name="Tijdelijke aanduiding voor afbeelding 3">
            <a:extLst>
              <a:ext uri="{FF2B5EF4-FFF2-40B4-BE49-F238E27FC236}">
                <a16:creationId xmlns:a16="http://schemas.microsoft.com/office/drawing/2014/main" id="{7EF18A8D-E06A-434B-A4C3-AC1A264953B9}"/>
              </a:ext>
            </a:extLst>
          </p:cNvPr>
          <p:cNvSpPr>
            <a:spLocks noGrp="1"/>
          </p:cNvSpPr>
          <p:nvPr>
            <p:ph type="pic" sz="quarter" idx="13" hasCustomPrompt="1"/>
          </p:nvPr>
        </p:nvSpPr>
        <p:spPr>
          <a:xfrm>
            <a:off x="8731879" y="1285706"/>
            <a:ext cx="1672820" cy="1672820"/>
          </a:xfrm>
          <a:prstGeom prst="ellipse">
            <a:avLst/>
          </a:prstGeom>
          <a:solidFill>
            <a:schemeClr val="bg2"/>
          </a:solidFill>
        </p:spPr>
        <p:txBody>
          <a:bodyPr anchor="ctr"/>
          <a:lstStyle>
            <a:lvl1pPr algn="ctr">
              <a:defRPr>
                <a:solidFill>
                  <a:schemeClr val="tx1"/>
                </a:solidFill>
              </a:defRPr>
            </a:lvl1pPr>
          </a:lstStyle>
          <a:p>
            <a:r>
              <a:rPr lang="en-AU" noProof="0"/>
              <a:t>Insert image</a:t>
            </a:r>
          </a:p>
        </p:txBody>
      </p:sp>
      <p:sp>
        <p:nvSpPr>
          <p:cNvPr id="10" name="Tijdelijke aanduiding voor tekst 17">
            <a:extLst>
              <a:ext uri="{FF2B5EF4-FFF2-40B4-BE49-F238E27FC236}">
                <a16:creationId xmlns:a16="http://schemas.microsoft.com/office/drawing/2014/main" id="{EFD81798-C522-1645-963D-ADD83CDE0FD7}"/>
              </a:ext>
            </a:extLst>
          </p:cNvPr>
          <p:cNvSpPr>
            <a:spLocks noGrp="1"/>
          </p:cNvSpPr>
          <p:nvPr>
            <p:ph type="body" sz="quarter" idx="19" hasCustomPrompt="1"/>
          </p:nvPr>
        </p:nvSpPr>
        <p:spPr>
          <a:xfrm>
            <a:off x="6935305" y="1653936"/>
            <a:ext cx="1673225" cy="215835"/>
          </a:xfrm>
        </p:spPr>
        <p:txBody>
          <a:bodyPr wrap="none">
            <a:noAutofit/>
          </a:bodyPr>
          <a:lstStyle>
            <a:lvl1pPr algn="ctr">
              <a:defRPr b="1"/>
            </a:lvl1pPr>
          </a:lstStyle>
          <a:p>
            <a:pPr lvl="0"/>
            <a:r>
              <a:rPr lang="en-AU" noProof="0"/>
              <a:t>Name</a:t>
            </a:r>
          </a:p>
        </p:txBody>
      </p:sp>
      <p:sp>
        <p:nvSpPr>
          <p:cNvPr id="11" name="Tijdelijke aanduiding voor tekst 17">
            <a:extLst>
              <a:ext uri="{FF2B5EF4-FFF2-40B4-BE49-F238E27FC236}">
                <a16:creationId xmlns:a16="http://schemas.microsoft.com/office/drawing/2014/main" id="{C69FB17A-45A4-7643-BA3D-25F761CF22BE}"/>
              </a:ext>
            </a:extLst>
          </p:cNvPr>
          <p:cNvSpPr>
            <a:spLocks noGrp="1"/>
          </p:cNvSpPr>
          <p:nvPr>
            <p:ph type="body" sz="quarter" idx="20" hasCustomPrompt="1"/>
          </p:nvPr>
        </p:nvSpPr>
        <p:spPr>
          <a:xfrm>
            <a:off x="6935305" y="1906281"/>
            <a:ext cx="1673225" cy="215835"/>
          </a:xfrm>
        </p:spPr>
        <p:txBody>
          <a:bodyPr wrap="none">
            <a:noAutofit/>
          </a:bodyPr>
          <a:lstStyle>
            <a:lvl1pPr algn="ctr">
              <a:defRPr b="0"/>
            </a:lvl1pPr>
          </a:lstStyle>
          <a:p>
            <a:pPr lvl="0"/>
            <a:r>
              <a:rPr lang="en-AU" noProof="0"/>
              <a:t>Title</a:t>
            </a:r>
          </a:p>
        </p:txBody>
      </p:sp>
      <p:sp>
        <p:nvSpPr>
          <p:cNvPr id="12" name="Tijdelijke aanduiding voor tekst 17">
            <a:extLst>
              <a:ext uri="{FF2B5EF4-FFF2-40B4-BE49-F238E27FC236}">
                <a16:creationId xmlns:a16="http://schemas.microsoft.com/office/drawing/2014/main" id="{B1EB6F4D-554D-6E4D-B767-456AE003622B}"/>
              </a:ext>
            </a:extLst>
          </p:cNvPr>
          <p:cNvSpPr>
            <a:spLocks noGrp="1"/>
          </p:cNvSpPr>
          <p:nvPr>
            <p:ph type="body" sz="quarter" idx="21" hasCustomPrompt="1"/>
          </p:nvPr>
        </p:nvSpPr>
        <p:spPr>
          <a:xfrm>
            <a:off x="8731474" y="3102953"/>
            <a:ext cx="1673225" cy="215835"/>
          </a:xfrm>
        </p:spPr>
        <p:txBody>
          <a:bodyPr wrap="none">
            <a:noAutofit/>
          </a:bodyPr>
          <a:lstStyle>
            <a:lvl1pPr algn="ctr">
              <a:defRPr b="1"/>
            </a:lvl1pPr>
          </a:lstStyle>
          <a:p>
            <a:pPr lvl="0"/>
            <a:r>
              <a:rPr lang="en-AU" noProof="0"/>
              <a:t>Name</a:t>
            </a:r>
          </a:p>
        </p:txBody>
      </p:sp>
      <p:sp>
        <p:nvSpPr>
          <p:cNvPr id="13" name="Tijdelijke aanduiding voor tekst 17">
            <a:extLst>
              <a:ext uri="{FF2B5EF4-FFF2-40B4-BE49-F238E27FC236}">
                <a16:creationId xmlns:a16="http://schemas.microsoft.com/office/drawing/2014/main" id="{71B87494-66AA-194D-AF92-348E163FF848}"/>
              </a:ext>
            </a:extLst>
          </p:cNvPr>
          <p:cNvSpPr>
            <a:spLocks noGrp="1"/>
          </p:cNvSpPr>
          <p:nvPr>
            <p:ph type="body" sz="quarter" idx="22" hasCustomPrompt="1"/>
          </p:nvPr>
        </p:nvSpPr>
        <p:spPr>
          <a:xfrm>
            <a:off x="8731474" y="3355297"/>
            <a:ext cx="1673225" cy="215835"/>
          </a:xfrm>
        </p:spPr>
        <p:txBody>
          <a:bodyPr wrap="none">
            <a:noAutofit/>
          </a:bodyPr>
          <a:lstStyle>
            <a:lvl1pPr algn="ctr">
              <a:defRPr b="0"/>
            </a:lvl1pPr>
          </a:lstStyle>
          <a:p>
            <a:pPr lvl="0"/>
            <a:r>
              <a:rPr lang="en-AU" noProof="0"/>
              <a:t>Title</a:t>
            </a:r>
          </a:p>
        </p:txBody>
      </p:sp>
      <p:sp>
        <p:nvSpPr>
          <p:cNvPr id="14" name="Tijdelijke aanduiding voor tekst 17">
            <a:extLst>
              <a:ext uri="{FF2B5EF4-FFF2-40B4-BE49-F238E27FC236}">
                <a16:creationId xmlns:a16="http://schemas.microsoft.com/office/drawing/2014/main" id="{FD5F23AD-5E6D-4542-9146-FD2A1BDED68A}"/>
              </a:ext>
            </a:extLst>
          </p:cNvPr>
          <p:cNvSpPr>
            <a:spLocks noGrp="1"/>
          </p:cNvSpPr>
          <p:nvPr>
            <p:ph type="body" sz="quarter" idx="23" hasCustomPrompt="1"/>
          </p:nvPr>
        </p:nvSpPr>
        <p:spPr>
          <a:xfrm>
            <a:off x="10557890" y="4154219"/>
            <a:ext cx="1673225" cy="215835"/>
          </a:xfrm>
        </p:spPr>
        <p:txBody>
          <a:bodyPr wrap="none">
            <a:noAutofit/>
          </a:bodyPr>
          <a:lstStyle>
            <a:lvl1pPr algn="ctr">
              <a:defRPr b="1"/>
            </a:lvl1pPr>
          </a:lstStyle>
          <a:p>
            <a:pPr lvl="0"/>
            <a:r>
              <a:rPr lang="en-AU" noProof="0"/>
              <a:t>Name</a:t>
            </a:r>
          </a:p>
        </p:txBody>
      </p:sp>
      <p:sp>
        <p:nvSpPr>
          <p:cNvPr id="15" name="Tijdelijke aanduiding voor tekst 17">
            <a:extLst>
              <a:ext uri="{FF2B5EF4-FFF2-40B4-BE49-F238E27FC236}">
                <a16:creationId xmlns:a16="http://schemas.microsoft.com/office/drawing/2014/main" id="{2B301C27-DF18-6542-9FA6-1BDF250D71F2}"/>
              </a:ext>
            </a:extLst>
          </p:cNvPr>
          <p:cNvSpPr>
            <a:spLocks noGrp="1"/>
          </p:cNvSpPr>
          <p:nvPr>
            <p:ph type="body" sz="quarter" idx="24" hasCustomPrompt="1"/>
          </p:nvPr>
        </p:nvSpPr>
        <p:spPr>
          <a:xfrm>
            <a:off x="10557890" y="4406564"/>
            <a:ext cx="1673225" cy="215835"/>
          </a:xfrm>
        </p:spPr>
        <p:txBody>
          <a:bodyPr wrap="none">
            <a:noAutofit/>
          </a:bodyPr>
          <a:lstStyle>
            <a:lvl1pPr algn="ctr">
              <a:defRPr b="0"/>
            </a:lvl1pPr>
          </a:lstStyle>
          <a:p>
            <a:pPr lvl="0"/>
            <a:r>
              <a:rPr lang="en-AU" noProof="0"/>
              <a:t>Title</a:t>
            </a:r>
          </a:p>
        </p:txBody>
      </p:sp>
    </p:spTree>
    <p:extLst>
      <p:ext uri="{BB962C8B-B14F-4D97-AF65-F5344CB8AC3E}">
        <p14:creationId xmlns:p14="http://schemas.microsoft.com/office/powerpoint/2010/main" val="487956346"/>
      </p:ext>
    </p:extLst>
  </p:cSld>
  <p:clrMapOvr>
    <a:masterClrMapping/>
  </p:clrMapOvr>
  <p:hf sldNum="0" hdr="0" ftr="0" dt="0"/>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1_Team">
    <p:spTree>
      <p:nvGrpSpPr>
        <p:cNvPr id="1" name=""/>
        <p:cNvGrpSpPr/>
        <p:nvPr/>
      </p:nvGrpSpPr>
      <p:grpSpPr>
        <a:xfrm>
          <a:off x="0" y="0"/>
          <a:ext cx="0" cy="0"/>
          <a:chOff x="0" y="0"/>
          <a:chExt cx="0" cy="0"/>
        </a:xfrm>
      </p:grpSpPr>
      <p:sp>
        <p:nvSpPr>
          <p:cNvPr id="13" name="Tijdelijke aanduiding voor afbeelding 3">
            <a:extLst>
              <a:ext uri="{FF2B5EF4-FFF2-40B4-BE49-F238E27FC236}">
                <a16:creationId xmlns:a16="http://schemas.microsoft.com/office/drawing/2014/main" id="{9362B953-6266-BC4B-AAF7-3190C397C885}"/>
              </a:ext>
            </a:extLst>
          </p:cNvPr>
          <p:cNvSpPr>
            <a:spLocks noGrp="1"/>
          </p:cNvSpPr>
          <p:nvPr>
            <p:ph type="pic" sz="quarter" idx="15" hasCustomPrompt="1"/>
          </p:nvPr>
        </p:nvSpPr>
        <p:spPr>
          <a:xfrm>
            <a:off x="2960587" y="2847621"/>
            <a:ext cx="1672820" cy="1672820"/>
          </a:xfrm>
          <a:prstGeom prst="ellipse">
            <a:avLst/>
          </a:prstGeom>
          <a:solidFill>
            <a:schemeClr val="bg2"/>
          </a:solidFill>
        </p:spPr>
        <p:txBody>
          <a:bodyPr anchor="ctr"/>
          <a:lstStyle>
            <a:lvl1pPr algn="ctr">
              <a:defRPr>
                <a:solidFill>
                  <a:schemeClr val="tx1"/>
                </a:solidFill>
              </a:defRPr>
            </a:lvl1pPr>
          </a:lstStyle>
          <a:p>
            <a:r>
              <a:rPr lang="en-AU"/>
              <a:t>Insert image</a:t>
            </a:r>
          </a:p>
        </p:txBody>
      </p:sp>
      <p:sp>
        <p:nvSpPr>
          <p:cNvPr id="14" name="Tijdelijke aanduiding voor afbeelding 3">
            <a:extLst>
              <a:ext uri="{FF2B5EF4-FFF2-40B4-BE49-F238E27FC236}">
                <a16:creationId xmlns:a16="http://schemas.microsoft.com/office/drawing/2014/main" id="{67178923-1106-2D4C-BC63-211363AFAD24}"/>
              </a:ext>
            </a:extLst>
          </p:cNvPr>
          <p:cNvSpPr>
            <a:spLocks noGrp="1"/>
          </p:cNvSpPr>
          <p:nvPr>
            <p:ph type="pic" sz="quarter" idx="16" hasCustomPrompt="1"/>
          </p:nvPr>
        </p:nvSpPr>
        <p:spPr>
          <a:xfrm>
            <a:off x="7569351" y="2847621"/>
            <a:ext cx="1672820" cy="1672820"/>
          </a:xfrm>
          <a:prstGeom prst="ellipse">
            <a:avLst/>
          </a:prstGeom>
          <a:solidFill>
            <a:schemeClr val="bg2"/>
          </a:solidFill>
        </p:spPr>
        <p:txBody>
          <a:bodyPr anchor="ctr"/>
          <a:lstStyle>
            <a:lvl1pPr algn="ctr">
              <a:defRPr>
                <a:solidFill>
                  <a:schemeClr val="tx1"/>
                </a:solidFill>
              </a:defRPr>
            </a:lvl1pPr>
          </a:lstStyle>
          <a:p>
            <a:r>
              <a:rPr lang="en-AU"/>
              <a:t>Insert image</a:t>
            </a:r>
          </a:p>
        </p:txBody>
      </p:sp>
      <p:sp>
        <p:nvSpPr>
          <p:cNvPr id="16" name="Tijdelijke aanduiding voor afbeelding 3">
            <a:extLst>
              <a:ext uri="{FF2B5EF4-FFF2-40B4-BE49-F238E27FC236}">
                <a16:creationId xmlns:a16="http://schemas.microsoft.com/office/drawing/2014/main" id="{9AB86934-C204-C14D-BEB3-34F8582D5340}"/>
              </a:ext>
            </a:extLst>
          </p:cNvPr>
          <p:cNvSpPr>
            <a:spLocks noGrp="1"/>
          </p:cNvSpPr>
          <p:nvPr>
            <p:ph type="pic" sz="quarter" idx="18" hasCustomPrompt="1"/>
          </p:nvPr>
        </p:nvSpPr>
        <p:spPr>
          <a:xfrm>
            <a:off x="5259591" y="2847621"/>
            <a:ext cx="1672820" cy="1672820"/>
          </a:xfrm>
          <a:prstGeom prst="ellipse">
            <a:avLst/>
          </a:prstGeom>
          <a:solidFill>
            <a:schemeClr val="bg2"/>
          </a:solidFill>
        </p:spPr>
        <p:txBody>
          <a:bodyPr anchor="ctr"/>
          <a:lstStyle>
            <a:lvl1pPr algn="ctr">
              <a:defRPr>
                <a:solidFill>
                  <a:schemeClr val="tx1"/>
                </a:solidFill>
              </a:defRPr>
            </a:lvl1pPr>
          </a:lstStyle>
          <a:p>
            <a:r>
              <a:rPr lang="en-AU"/>
              <a:t>Insert image</a:t>
            </a:r>
          </a:p>
        </p:txBody>
      </p:sp>
      <p:sp>
        <p:nvSpPr>
          <p:cNvPr id="30" name="Tijdelijke aanduiding voor tekst 17">
            <a:extLst>
              <a:ext uri="{FF2B5EF4-FFF2-40B4-BE49-F238E27FC236}">
                <a16:creationId xmlns:a16="http://schemas.microsoft.com/office/drawing/2014/main" id="{44B4F5EF-6983-3F4D-802D-ECEBF9769B06}"/>
              </a:ext>
            </a:extLst>
          </p:cNvPr>
          <p:cNvSpPr>
            <a:spLocks noGrp="1"/>
          </p:cNvSpPr>
          <p:nvPr>
            <p:ph type="body" sz="quarter" idx="31" hasCustomPrompt="1"/>
          </p:nvPr>
        </p:nvSpPr>
        <p:spPr>
          <a:xfrm>
            <a:off x="2960386" y="4649229"/>
            <a:ext cx="1673225" cy="215835"/>
          </a:xfrm>
        </p:spPr>
        <p:txBody>
          <a:bodyPr wrap="none">
            <a:noAutofit/>
          </a:bodyPr>
          <a:lstStyle>
            <a:lvl1pPr algn="ctr">
              <a:defRPr b="1"/>
            </a:lvl1pPr>
          </a:lstStyle>
          <a:p>
            <a:pPr lvl="0"/>
            <a:r>
              <a:rPr lang="en-AU" noProof="0"/>
              <a:t>Name</a:t>
            </a:r>
          </a:p>
        </p:txBody>
      </p:sp>
      <p:sp>
        <p:nvSpPr>
          <p:cNvPr id="31" name="Tijdelijke aanduiding voor tekst 17">
            <a:extLst>
              <a:ext uri="{FF2B5EF4-FFF2-40B4-BE49-F238E27FC236}">
                <a16:creationId xmlns:a16="http://schemas.microsoft.com/office/drawing/2014/main" id="{834B056B-CE36-3E4F-AD17-47B1FE6EB1C1}"/>
              </a:ext>
            </a:extLst>
          </p:cNvPr>
          <p:cNvSpPr>
            <a:spLocks noGrp="1"/>
          </p:cNvSpPr>
          <p:nvPr>
            <p:ph type="body" sz="quarter" idx="32" hasCustomPrompt="1"/>
          </p:nvPr>
        </p:nvSpPr>
        <p:spPr>
          <a:xfrm>
            <a:off x="2960386" y="4901573"/>
            <a:ext cx="1673225" cy="215835"/>
          </a:xfrm>
        </p:spPr>
        <p:txBody>
          <a:bodyPr wrap="none">
            <a:noAutofit/>
          </a:bodyPr>
          <a:lstStyle>
            <a:lvl1pPr algn="ctr">
              <a:defRPr b="0"/>
            </a:lvl1pPr>
          </a:lstStyle>
          <a:p>
            <a:pPr lvl="0"/>
            <a:r>
              <a:rPr lang="en-AU" noProof="0"/>
              <a:t>Title</a:t>
            </a:r>
          </a:p>
        </p:txBody>
      </p:sp>
      <p:sp>
        <p:nvSpPr>
          <p:cNvPr id="32" name="Tijdelijke aanduiding voor tekst 17">
            <a:extLst>
              <a:ext uri="{FF2B5EF4-FFF2-40B4-BE49-F238E27FC236}">
                <a16:creationId xmlns:a16="http://schemas.microsoft.com/office/drawing/2014/main" id="{ED81416F-3682-4145-A7E8-B555A8784225}"/>
              </a:ext>
            </a:extLst>
          </p:cNvPr>
          <p:cNvSpPr>
            <a:spLocks noGrp="1"/>
          </p:cNvSpPr>
          <p:nvPr>
            <p:ph type="body" sz="quarter" idx="33" hasCustomPrompt="1"/>
          </p:nvPr>
        </p:nvSpPr>
        <p:spPr>
          <a:xfrm>
            <a:off x="5259389" y="4649229"/>
            <a:ext cx="1673225" cy="215835"/>
          </a:xfrm>
        </p:spPr>
        <p:txBody>
          <a:bodyPr wrap="none">
            <a:noAutofit/>
          </a:bodyPr>
          <a:lstStyle>
            <a:lvl1pPr algn="ctr">
              <a:defRPr b="1"/>
            </a:lvl1pPr>
          </a:lstStyle>
          <a:p>
            <a:pPr lvl="0"/>
            <a:r>
              <a:rPr lang="en-AU" noProof="0"/>
              <a:t>Name</a:t>
            </a:r>
          </a:p>
        </p:txBody>
      </p:sp>
      <p:sp>
        <p:nvSpPr>
          <p:cNvPr id="33" name="Tijdelijke aanduiding voor tekst 17">
            <a:extLst>
              <a:ext uri="{FF2B5EF4-FFF2-40B4-BE49-F238E27FC236}">
                <a16:creationId xmlns:a16="http://schemas.microsoft.com/office/drawing/2014/main" id="{A1525B98-8B4E-854F-B981-E4ECA37D0568}"/>
              </a:ext>
            </a:extLst>
          </p:cNvPr>
          <p:cNvSpPr>
            <a:spLocks noGrp="1"/>
          </p:cNvSpPr>
          <p:nvPr>
            <p:ph type="body" sz="quarter" idx="34" hasCustomPrompt="1"/>
          </p:nvPr>
        </p:nvSpPr>
        <p:spPr>
          <a:xfrm>
            <a:off x="5259389" y="4901573"/>
            <a:ext cx="1673225" cy="215835"/>
          </a:xfrm>
        </p:spPr>
        <p:txBody>
          <a:bodyPr wrap="none">
            <a:noAutofit/>
          </a:bodyPr>
          <a:lstStyle>
            <a:lvl1pPr algn="ctr">
              <a:defRPr b="0"/>
            </a:lvl1pPr>
          </a:lstStyle>
          <a:p>
            <a:pPr lvl="0"/>
            <a:r>
              <a:rPr lang="en-AU" noProof="0"/>
              <a:t>Title</a:t>
            </a:r>
          </a:p>
        </p:txBody>
      </p:sp>
      <p:sp>
        <p:nvSpPr>
          <p:cNvPr id="34" name="Tijdelijke aanduiding voor tekst 17">
            <a:extLst>
              <a:ext uri="{FF2B5EF4-FFF2-40B4-BE49-F238E27FC236}">
                <a16:creationId xmlns:a16="http://schemas.microsoft.com/office/drawing/2014/main" id="{71020F62-3F7A-1A48-9557-40945C72383A}"/>
              </a:ext>
            </a:extLst>
          </p:cNvPr>
          <p:cNvSpPr>
            <a:spLocks noGrp="1"/>
          </p:cNvSpPr>
          <p:nvPr>
            <p:ph type="body" sz="quarter" idx="35" hasCustomPrompt="1"/>
          </p:nvPr>
        </p:nvSpPr>
        <p:spPr>
          <a:xfrm>
            <a:off x="7569150" y="4649229"/>
            <a:ext cx="1673225" cy="215835"/>
          </a:xfrm>
        </p:spPr>
        <p:txBody>
          <a:bodyPr wrap="none">
            <a:noAutofit/>
          </a:bodyPr>
          <a:lstStyle>
            <a:lvl1pPr algn="ctr">
              <a:defRPr b="1"/>
            </a:lvl1pPr>
          </a:lstStyle>
          <a:p>
            <a:pPr lvl="0"/>
            <a:r>
              <a:rPr lang="en-AU" noProof="0"/>
              <a:t>Name</a:t>
            </a:r>
          </a:p>
        </p:txBody>
      </p:sp>
      <p:sp>
        <p:nvSpPr>
          <p:cNvPr id="35" name="Tijdelijke aanduiding voor tekst 17">
            <a:extLst>
              <a:ext uri="{FF2B5EF4-FFF2-40B4-BE49-F238E27FC236}">
                <a16:creationId xmlns:a16="http://schemas.microsoft.com/office/drawing/2014/main" id="{46700E1C-B353-F84F-B390-90F49DA8DD03}"/>
              </a:ext>
            </a:extLst>
          </p:cNvPr>
          <p:cNvSpPr>
            <a:spLocks noGrp="1"/>
          </p:cNvSpPr>
          <p:nvPr>
            <p:ph type="body" sz="quarter" idx="36" hasCustomPrompt="1"/>
          </p:nvPr>
        </p:nvSpPr>
        <p:spPr>
          <a:xfrm>
            <a:off x="7569150" y="4901573"/>
            <a:ext cx="1673225" cy="215835"/>
          </a:xfrm>
        </p:spPr>
        <p:txBody>
          <a:bodyPr wrap="none">
            <a:noAutofit/>
          </a:bodyPr>
          <a:lstStyle>
            <a:lvl1pPr algn="ctr">
              <a:defRPr b="0"/>
            </a:lvl1pPr>
          </a:lstStyle>
          <a:p>
            <a:pPr lvl="0"/>
            <a:r>
              <a:rPr lang="en-AU" noProof="0"/>
              <a:t>Title</a:t>
            </a:r>
          </a:p>
        </p:txBody>
      </p:sp>
      <p:pic>
        <p:nvPicPr>
          <p:cNvPr id="36" name="Afbeelding 35">
            <a:extLst>
              <a:ext uri="{FF2B5EF4-FFF2-40B4-BE49-F238E27FC236}">
                <a16:creationId xmlns:a16="http://schemas.microsoft.com/office/drawing/2014/main" id="{075C8B17-C885-0141-A78F-F233D191306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414996" y="253780"/>
            <a:ext cx="526539" cy="294861"/>
          </a:xfrm>
          <a:prstGeom prst="rect">
            <a:avLst/>
          </a:prstGeom>
        </p:spPr>
      </p:pic>
      <p:sp>
        <p:nvSpPr>
          <p:cNvPr id="37" name="Titel 3">
            <a:extLst>
              <a:ext uri="{FF2B5EF4-FFF2-40B4-BE49-F238E27FC236}">
                <a16:creationId xmlns:a16="http://schemas.microsoft.com/office/drawing/2014/main" id="{DA83631E-5A58-1F49-9998-95D7EBA71FD2}"/>
              </a:ext>
            </a:extLst>
          </p:cNvPr>
          <p:cNvSpPr>
            <a:spLocks noGrp="1"/>
          </p:cNvSpPr>
          <p:nvPr>
            <p:ph type="title" hasCustomPrompt="1"/>
          </p:nvPr>
        </p:nvSpPr>
        <p:spPr>
          <a:xfrm>
            <a:off x="2923532" y="489188"/>
            <a:ext cx="6344936" cy="909535"/>
          </a:xfrm>
        </p:spPr>
        <p:txBody>
          <a:bodyPr lIns="0" tIns="0" rIns="0" bIns="0" anchor="b"/>
          <a:lstStyle>
            <a:lvl1pPr algn="ctr">
              <a:defRPr/>
            </a:lvl1pPr>
          </a:lstStyle>
          <a:p>
            <a:r>
              <a:rPr lang="en-AU" noProof="0"/>
              <a:t>Add title</a:t>
            </a:r>
          </a:p>
        </p:txBody>
      </p:sp>
      <p:sp>
        <p:nvSpPr>
          <p:cNvPr id="38" name="Tijdelijke aanduiding voor tekst 5">
            <a:extLst>
              <a:ext uri="{FF2B5EF4-FFF2-40B4-BE49-F238E27FC236}">
                <a16:creationId xmlns:a16="http://schemas.microsoft.com/office/drawing/2014/main" id="{011AE268-4F0D-374B-AF30-BFB7637CE21C}"/>
              </a:ext>
            </a:extLst>
          </p:cNvPr>
          <p:cNvSpPr>
            <a:spLocks noGrp="1"/>
          </p:cNvSpPr>
          <p:nvPr>
            <p:ph type="body" sz="quarter" idx="10" hasCustomPrompt="1"/>
          </p:nvPr>
        </p:nvSpPr>
        <p:spPr>
          <a:xfrm>
            <a:off x="2923532" y="1607868"/>
            <a:ext cx="6344936" cy="422411"/>
          </a:xfrm>
        </p:spPr>
        <p:txBody>
          <a:bodyPr/>
          <a:lstStyle>
            <a:lvl1pPr algn="ctr">
              <a:defRPr/>
            </a:lvl1pPr>
          </a:lstStyle>
          <a:p>
            <a:pPr lvl="0"/>
            <a:r>
              <a:rPr lang="en-AU" noProof="0"/>
              <a:t>Add text</a:t>
            </a:r>
          </a:p>
        </p:txBody>
      </p:sp>
    </p:spTree>
    <p:extLst>
      <p:ext uri="{BB962C8B-B14F-4D97-AF65-F5344CB8AC3E}">
        <p14:creationId xmlns:p14="http://schemas.microsoft.com/office/powerpoint/2010/main" val="861510371"/>
      </p:ext>
    </p:extLst>
  </p:cSld>
  <p:clrMapOvr>
    <a:masterClrMapping/>
  </p:clrMapOvr>
  <p:hf sldNum="0" hdr="0" ft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Team">
    <p:spTree>
      <p:nvGrpSpPr>
        <p:cNvPr id="1" name=""/>
        <p:cNvGrpSpPr/>
        <p:nvPr/>
      </p:nvGrpSpPr>
      <p:grpSpPr>
        <a:xfrm>
          <a:off x="0" y="0"/>
          <a:ext cx="0" cy="0"/>
          <a:chOff x="0" y="0"/>
          <a:chExt cx="0" cy="0"/>
        </a:xfrm>
      </p:grpSpPr>
      <p:sp>
        <p:nvSpPr>
          <p:cNvPr id="4" name="Tijdelijke aanduiding voor afbeelding 3">
            <a:extLst>
              <a:ext uri="{FF2B5EF4-FFF2-40B4-BE49-F238E27FC236}">
                <a16:creationId xmlns:a16="http://schemas.microsoft.com/office/drawing/2014/main" id="{0EBBABFA-707E-5248-8ED5-F4DF32895334}"/>
              </a:ext>
            </a:extLst>
          </p:cNvPr>
          <p:cNvSpPr>
            <a:spLocks noGrp="1"/>
          </p:cNvSpPr>
          <p:nvPr>
            <p:ph type="pic" sz="quarter" idx="10" hasCustomPrompt="1"/>
          </p:nvPr>
        </p:nvSpPr>
        <p:spPr>
          <a:xfrm>
            <a:off x="1831453" y="933855"/>
            <a:ext cx="1672820" cy="1672820"/>
          </a:xfrm>
          <a:prstGeom prst="ellipse">
            <a:avLst/>
          </a:prstGeom>
          <a:solidFill>
            <a:schemeClr val="bg2"/>
          </a:solidFill>
        </p:spPr>
        <p:txBody>
          <a:bodyPr anchor="ctr"/>
          <a:lstStyle>
            <a:lvl1pPr algn="ctr">
              <a:defRPr>
                <a:solidFill>
                  <a:schemeClr val="tx1"/>
                </a:solidFill>
              </a:defRPr>
            </a:lvl1pPr>
          </a:lstStyle>
          <a:p>
            <a:r>
              <a:rPr lang="en-AU"/>
              <a:t>Insert image</a:t>
            </a:r>
          </a:p>
        </p:txBody>
      </p:sp>
      <p:sp>
        <p:nvSpPr>
          <p:cNvPr id="9" name="Tijdelijke aanduiding voor afbeelding 3">
            <a:extLst>
              <a:ext uri="{FF2B5EF4-FFF2-40B4-BE49-F238E27FC236}">
                <a16:creationId xmlns:a16="http://schemas.microsoft.com/office/drawing/2014/main" id="{9F13DA07-CE4A-854D-ACF5-30728747D5D8}"/>
              </a:ext>
            </a:extLst>
          </p:cNvPr>
          <p:cNvSpPr>
            <a:spLocks noGrp="1"/>
          </p:cNvSpPr>
          <p:nvPr>
            <p:ph type="pic" sz="quarter" idx="11" hasCustomPrompt="1"/>
          </p:nvPr>
        </p:nvSpPr>
        <p:spPr>
          <a:xfrm>
            <a:off x="6429255" y="933855"/>
            <a:ext cx="1672820" cy="1672820"/>
          </a:xfrm>
          <a:prstGeom prst="ellipse">
            <a:avLst/>
          </a:prstGeom>
          <a:solidFill>
            <a:schemeClr val="bg2"/>
          </a:solidFill>
        </p:spPr>
        <p:txBody>
          <a:bodyPr anchor="ctr"/>
          <a:lstStyle>
            <a:lvl1pPr algn="ctr">
              <a:defRPr>
                <a:solidFill>
                  <a:schemeClr val="tx1"/>
                </a:solidFill>
              </a:defRPr>
            </a:lvl1pPr>
          </a:lstStyle>
          <a:p>
            <a:r>
              <a:rPr lang="en-AU"/>
              <a:t>Insert image</a:t>
            </a:r>
          </a:p>
        </p:txBody>
      </p:sp>
      <p:sp>
        <p:nvSpPr>
          <p:cNvPr id="10" name="Tijdelijke aanduiding voor afbeelding 3">
            <a:extLst>
              <a:ext uri="{FF2B5EF4-FFF2-40B4-BE49-F238E27FC236}">
                <a16:creationId xmlns:a16="http://schemas.microsoft.com/office/drawing/2014/main" id="{5257E5EB-A1BA-2F4F-A92D-205F11A13CC5}"/>
              </a:ext>
            </a:extLst>
          </p:cNvPr>
          <p:cNvSpPr>
            <a:spLocks noGrp="1"/>
          </p:cNvSpPr>
          <p:nvPr>
            <p:ph type="pic" sz="quarter" idx="12" hasCustomPrompt="1"/>
          </p:nvPr>
        </p:nvSpPr>
        <p:spPr>
          <a:xfrm>
            <a:off x="8739017" y="933855"/>
            <a:ext cx="1672820" cy="1672820"/>
          </a:xfrm>
          <a:prstGeom prst="ellipse">
            <a:avLst/>
          </a:prstGeom>
          <a:solidFill>
            <a:schemeClr val="bg2"/>
          </a:solidFill>
        </p:spPr>
        <p:txBody>
          <a:bodyPr anchor="ctr"/>
          <a:lstStyle>
            <a:lvl1pPr algn="ctr">
              <a:defRPr>
                <a:solidFill>
                  <a:schemeClr val="tx1"/>
                </a:solidFill>
              </a:defRPr>
            </a:lvl1pPr>
          </a:lstStyle>
          <a:p>
            <a:r>
              <a:rPr lang="en-AU"/>
              <a:t>Insert image</a:t>
            </a:r>
          </a:p>
        </p:txBody>
      </p:sp>
      <p:sp>
        <p:nvSpPr>
          <p:cNvPr id="11" name="Tijdelijke aanduiding voor afbeelding 3">
            <a:extLst>
              <a:ext uri="{FF2B5EF4-FFF2-40B4-BE49-F238E27FC236}">
                <a16:creationId xmlns:a16="http://schemas.microsoft.com/office/drawing/2014/main" id="{8C38296F-4624-4542-A72A-8612FAD8F025}"/>
              </a:ext>
            </a:extLst>
          </p:cNvPr>
          <p:cNvSpPr>
            <a:spLocks noGrp="1"/>
          </p:cNvSpPr>
          <p:nvPr>
            <p:ph type="pic" sz="quarter" idx="13" hasCustomPrompt="1"/>
          </p:nvPr>
        </p:nvSpPr>
        <p:spPr>
          <a:xfrm>
            <a:off x="4130253" y="933855"/>
            <a:ext cx="1672820" cy="1672820"/>
          </a:xfrm>
          <a:prstGeom prst="ellipse">
            <a:avLst/>
          </a:prstGeom>
          <a:solidFill>
            <a:schemeClr val="bg2"/>
          </a:solidFill>
        </p:spPr>
        <p:txBody>
          <a:bodyPr anchor="ctr"/>
          <a:lstStyle>
            <a:lvl1pPr algn="ctr">
              <a:defRPr>
                <a:solidFill>
                  <a:schemeClr val="tx1"/>
                </a:solidFill>
              </a:defRPr>
            </a:lvl1pPr>
          </a:lstStyle>
          <a:p>
            <a:r>
              <a:rPr lang="en-AU"/>
              <a:t>Insert image</a:t>
            </a:r>
          </a:p>
        </p:txBody>
      </p:sp>
      <p:sp>
        <p:nvSpPr>
          <p:cNvPr id="13" name="Tijdelijke aanduiding voor afbeelding 3">
            <a:extLst>
              <a:ext uri="{FF2B5EF4-FFF2-40B4-BE49-F238E27FC236}">
                <a16:creationId xmlns:a16="http://schemas.microsoft.com/office/drawing/2014/main" id="{9362B953-6266-BC4B-AAF7-3190C397C885}"/>
              </a:ext>
            </a:extLst>
          </p:cNvPr>
          <p:cNvSpPr>
            <a:spLocks noGrp="1"/>
          </p:cNvSpPr>
          <p:nvPr>
            <p:ph type="pic" sz="quarter" idx="15" hasCustomPrompt="1"/>
          </p:nvPr>
        </p:nvSpPr>
        <p:spPr>
          <a:xfrm>
            <a:off x="4130253" y="3459802"/>
            <a:ext cx="1672820" cy="1672820"/>
          </a:xfrm>
          <a:prstGeom prst="ellipse">
            <a:avLst/>
          </a:prstGeom>
          <a:solidFill>
            <a:schemeClr val="bg2"/>
          </a:solidFill>
        </p:spPr>
        <p:txBody>
          <a:bodyPr anchor="ctr"/>
          <a:lstStyle>
            <a:lvl1pPr algn="ctr">
              <a:defRPr>
                <a:solidFill>
                  <a:schemeClr val="tx1"/>
                </a:solidFill>
              </a:defRPr>
            </a:lvl1pPr>
          </a:lstStyle>
          <a:p>
            <a:r>
              <a:rPr lang="en-AU"/>
              <a:t>Insert image</a:t>
            </a:r>
          </a:p>
        </p:txBody>
      </p:sp>
      <p:sp>
        <p:nvSpPr>
          <p:cNvPr id="14" name="Tijdelijke aanduiding voor afbeelding 3">
            <a:extLst>
              <a:ext uri="{FF2B5EF4-FFF2-40B4-BE49-F238E27FC236}">
                <a16:creationId xmlns:a16="http://schemas.microsoft.com/office/drawing/2014/main" id="{67178923-1106-2D4C-BC63-211363AFAD24}"/>
              </a:ext>
            </a:extLst>
          </p:cNvPr>
          <p:cNvSpPr>
            <a:spLocks noGrp="1"/>
          </p:cNvSpPr>
          <p:nvPr>
            <p:ph type="pic" sz="quarter" idx="16" hasCustomPrompt="1"/>
          </p:nvPr>
        </p:nvSpPr>
        <p:spPr>
          <a:xfrm>
            <a:off x="8739017" y="3459802"/>
            <a:ext cx="1672820" cy="1672820"/>
          </a:xfrm>
          <a:prstGeom prst="ellipse">
            <a:avLst/>
          </a:prstGeom>
          <a:solidFill>
            <a:schemeClr val="bg2"/>
          </a:solidFill>
        </p:spPr>
        <p:txBody>
          <a:bodyPr anchor="ctr"/>
          <a:lstStyle>
            <a:lvl1pPr algn="ctr">
              <a:defRPr>
                <a:solidFill>
                  <a:schemeClr val="tx1"/>
                </a:solidFill>
              </a:defRPr>
            </a:lvl1pPr>
          </a:lstStyle>
          <a:p>
            <a:r>
              <a:rPr lang="en-AU"/>
              <a:t>Insert image</a:t>
            </a:r>
          </a:p>
        </p:txBody>
      </p:sp>
      <p:sp>
        <p:nvSpPr>
          <p:cNvPr id="15" name="Tijdelijke aanduiding voor afbeelding 3">
            <a:extLst>
              <a:ext uri="{FF2B5EF4-FFF2-40B4-BE49-F238E27FC236}">
                <a16:creationId xmlns:a16="http://schemas.microsoft.com/office/drawing/2014/main" id="{863BDFF0-F52D-A244-9DF4-98223B36E47A}"/>
              </a:ext>
            </a:extLst>
          </p:cNvPr>
          <p:cNvSpPr>
            <a:spLocks noGrp="1"/>
          </p:cNvSpPr>
          <p:nvPr>
            <p:ph type="pic" sz="quarter" idx="17" hasCustomPrompt="1"/>
          </p:nvPr>
        </p:nvSpPr>
        <p:spPr>
          <a:xfrm>
            <a:off x="1831453" y="3459802"/>
            <a:ext cx="1672820" cy="1672820"/>
          </a:xfrm>
          <a:prstGeom prst="ellipse">
            <a:avLst/>
          </a:prstGeom>
          <a:solidFill>
            <a:schemeClr val="bg2"/>
          </a:solidFill>
        </p:spPr>
        <p:txBody>
          <a:bodyPr anchor="ctr"/>
          <a:lstStyle>
            <a:lvl1pPr algn="ctr">
              <a:defRPr>
                <a:solidFill>
                  <a:schemeClr val="tx1"/>
                </a:solidFill>
              </a:defRPr>
            </a:lvl1pPr>
          </a:lstStyle>
          <a:p>
            <a:r>
              <a:rPr lang="en-AU"/>
              <a:t>Insert image</a:t>
            </a:r>
          </a:p>
        </p:txBody>
      </p:sp>
      <p:sp>
        <p:nvSpPr>
          <p:cNvPr id="16" name="Tijdelijke aanduiding voor afbeelding 3">
            <a:extLst>
              <a:ext uri="{FF2B5EF4-FFF2-40B4-BE49-F238E27FC236}">
                <a16:creationId xmlns:a16="http://schemas.microsoft.com/office/drawing/2014/main" id="{9AB86934-C204-C14D-BEB3-34F8582D5340}"/>
              </a:ext>
            </a:extLst>
          </p:cNvPr>
          <p:cNvSpPr>
            <a:spLocks noGrp="1"/>
          </p:cNvSpPr>
          <p:nvPr>
            <p:ph type="pic" sz="quarter" idx="18" hasCustomPrompt="1"/>
          </p:nvPr>
        </p:nvSpPr>
        <p:spPr>
          <a:xfrm>
            <a:off x="6429255" y="3459802"/>
            <a:ext cx="1672820" cy="1672820"/>
          </a:xfrm>
          <a:prstGeom prst="ellipse">
            <a:avLst/>
          </a:prstGeom>
          <a:solidFill>
            <a:schemeClr val="bg2"/>
          </a:solidFill>
        </p:spPr>
        <p:txBody>
          <a:bodyPr anchor="ctr"/>
          <a:lstStyle>
            <a:lvl1pPr algn="ctr">
              <a:defRPr>
                <a:solidFill>
                  <a:schemeClr val="tx1"/>
                </a:solidFill>
              </a:defRPr>
            </a:lvl1pPr>
          </a:lstStyle>
          <a:p>
            <a:r>
              <a:rPr lang="en-AU"/>
              <a:t>Insert image</a:t>
            </a:r>
          </a:p>
        </p:txBody>
      </p:sp>
      <p:sp>
        <p:nvSpPr>
          <p:cNvPr id="18" name="Tijdelijke aanduiding voor tekst 17">
            <a:extLst>
              <a:ext uri="{FF2B5EF4-FFF2-40B4-BE49-F238E27FC236}">
                <a16:creationId xmlns:a16="http://schemas.microsoft.com/office/drawing/2014/main" id="{62A3E93C-A6AC-774F-8CB4-C052713B0BAC}"/>
              </a:ext>
            </a:extLst>
          </p:cNvPr>
          <p:cNvSpPr>
            <a:spLocks noGrp="1"/>
          </p:cNvSpPr>
          <p:nvPr>
            <p:ph type="body" sz="quarter" idx="19" hasCustomPrompt="1"/>
          </p:nvPr>
        </p:nvSpPr>
        <p:spPr>
          <a:xfrm>
            <a:off x="1831252" y="2751103"/>
            <a:ext cx="1673225" cy="215835"/>
          </a:xfrm>
        </p:spPr>
        <p:txBody>
          <a:bodyPr wrap="none">
            <a:noAutofit/>
          </a:bodyPr>
          <a:lstStyle>
            <a:lvl1pPr algn="ctr">
              <a:defRPr b="1"/>
            </a:lvl1pPr>
          </a:lstStyle>
          <a:p>
            <a:pPr lvl="0"/>
            <a:r>
              <a:rPr lang="en-AU" noProof="0"/>
              <a:t>Name</a:t>
            </a:r>
          </a:p>
        </p:txBody>
      </p:sp>
      <p:sp>
        <p:nvSpPr>
          <p:cNvPr id="19" name="Tijdelijke aanduiding voor tekst 17">
            <a:extLst>
              <a:ext uri="{FF2B5EF4-FFF2-40B4-BE49-F238E27FC236}">
                <a16:creationId xmlns:a16="http://schemas.microsoft.com/office/drawing/2014/main" id="{F17BC4CF-FCAB-2C45-8F67-A57FEE1CCC89}"/>
              </a:ext>
            </a:extLst>
          </p:cNvPr>
          <p:cNvSpPr>
            <a:spLocks noGrp="1"/>
          </p:cNvSpPr>
          <p:nvPr>
            <p:ph type="body" sz="quarter" idx="20" hasCustomPrompt="1"/>
          </p:nvPr>
        </p:nvSpPr>
        <p:spPr>
          <a:xfrm>
            <a:off x="1831252" y="3003448"/>
            <a:ext cx="1673225" cy="215835"/>
          </a:xfrm>
        </p:spPr>
        <p:txBody>
          <a:bodyPr wrap="none">
            <a:noAutofit/>
          </a:bodyPr>
          <a:lstStyle>
            <a:lvl1pPr algn="ctr">
              <a:defRPr b="0"/>
            </a:lvl1pPr>
          </a:lstStyle>
          <a:p>
            <a:pPr lvl="0"/>
            <a:r>
              <a:rPr lang="en-AU" noProof="0"/>
              <a:t>Title</a:t>
            </a:r>
          </a:p>
        </p:txBody>
      </p:sp>
      <p:sp>
        <p:nvSpPr>
          <p:cNvPr id="20" name="Tijdelijke aanduiding voor tekst 17">
            <a:extLst>
              <a:ext uri="{FF2B5EF4-FFF2-40B4-BE49-F238E27FC236}">
                <a16:creationId xmlns:a16="http://schemas.microsoft.com/office/drawing/2014/main" id="{F661FEE1-7F52-2A45-8273-FEFA59C4BBCE}"/>
              </a:ext>
            </a:extLst>
          </p:cNvPr>
          <p:cNvSpPr>
            <a:spLocks noGrp="1"/>
          </p:cNvSpPr>
          <p:nvPr>
            <p:ph type="body" sz="quarter" idx="21" hasCustomPrompt="1"/>
          </p:nvPr>
        </p:nvSpPr>
        <p:spPr>
          <a:xfrm>
            <a:off x="4130052" y="2751103"/>
            <a:ext cx="1673225" cy="215835"/>
          </a:xfrm>
        </p:spPr>
        <p:txBody>
          <a:bodyPr wrap="none">
            <a:noAutofit/>
          </a:bodyPr>
          <a:lstStyle>
            <a:lvl1pPr algn="ctr">
              <a:defRPr b="1"/>
            </a:lvl1pPr>
          </a:lstStyle>
          <a:p>
            <a:pPr lvl="0"/>
            <a:r>
              <a:rPr lang="en-AU" noProof="0"/>
              <a:t>Name</a:t>
            </a:r>
          </a:p>
        </p:txBody>
      </p:sp>
      <p:sp>
        <p:nvSpPr>
          <p:cNvPr id="21" name="Tijdelijke aanduiding voor tekst 17">
            <a:extLst>
              <a:ext uri="{FF2B5EF4-FFF2-40B4-BE49-F238E27FC236}">
                <a16:creationId xmlns:a16="http://schemas.microsoft.com/office/drawing/2014/main" id="{17491F05-6455-874B-A46D-F49AFFB025CF}"/>
              </a:ext>
            </a:extLst>
          </p:cNvPr>
          <p:cNvSpPr>
            <a:spLocks noGrp="1"/>
          </p:cNvSpPr>
          <p:nvPr>
            <p:ph type="body" sz="quarter" idx="22" hasCustomPrompt="1"/>
          </p:nvPr>
        </p:nvSpPr>
        <p:spPr>
          <a:xfrm>
            <a:off x="4130052" y="3003448"/>
            <a:ext cx="1673225" cy="215835"/>
          </a:xfrm>
        </p:spPr>
        <p:txBody>
          <a:bodyPr wrap="none">
            <a:noAutofit/>
          </a:bodyPr>
          <a:lstStyle>
            <a:lvl1pPr algn="ctr">
              <a:defRPr b="0"/>
            </a:lvl1pPr>
          </a:lstStyle>
          <a:p>
            <a:pPr lvl="0"/>
            <a:r>
              <a:rPr lang="en-AU" noProof="0"/>
              <a:t>Title</a:t>
            </a:r>
          </a:p>
        </p:txBody>
      </p:sp>
      <p:sp>
        <p:nvSpPr>
          <p:cNvPr id="22" name="Tijdelijke aanduiding voor tekst 17">
            <a:extLst>
              <a:ext uri="{FF2B5EF4-FFF2-40B4-BE49-F238E27FC236}">
                <a16:creationId xmlns:a16="http://schemas.microsoft.com/office/drawing/2014/main" id="{9841B509-86FA-1841-8CEE-F6E6DB65E062}"/>
              </a:ext>
            </a:extLst>
          </p:cNvPr>
          <p:cNvSpPr>
            <a:spLocks noGrp="1"/>
          </p:cNvSpPr>
          <p:nvPr>
            <p:ph type="body" sz="quarter" idx="23" hasCustomPrompt="1"/>
          </p:nvPr>
        </p:nvSpPr>
        <p:spPr>
          <a:xfrm>
            <a:off x="6429054" y="2751103"/>
            <a:ext cx="1673225" cy="215835"/>
          </a:xfrm>
        </p:spPr>
        <p:txBody>
          <a:bodyPr wrap="none">
            <a:noAutofit/>
          </a:bodyPr>
          <a:lstStyle>
            <a:lvl1pPr algn="ctr">
              <a:defRPr b="1"/>
            </a:lvl1pPr>
          </a:lstStyle>
          <a:p>
            <a:pPr lvl="0"/>
            <a:r>
              <a:rPr lang="en-AU" noProof="0"/>
              <a:t>Name</a:t>
            </a:r>
          </a:p>
        </p:txBody>
      </p:sp>
      <p:sp>
        <p:nvSpPr>
          <p:cNvPr id="23" name="Tijdelijke aanduiding voor tekst 17">
            <a:extLst>
              <a:ext uri="{FF2B5EF4-FFF2-40B4-BE49-F238E27FC236}">
                <a16:creationId xmlns:a16="http://schemas.microsoft.com/office/drawing/2014/main" id="{4D9F88E5-308A-B646-BE6F-078267880F7F}"/>
              </a:ext>
            </a:extLst>
          </p:cNvPr>
          <p:cNvSpPr>
            <a:spLocks noGrp="1"/>
          </p:cNvSpPr>
          <p:nvPr>
            <p:ph type="body" sz="quarter" idx="24" hasCustomPrompt="1"/>
          </p:nvPr>
        </p:nvSpPr>
        <p:spPr>
          <a:xfrm>
            <a:off x="6429054" y="3003448"/>
            <a:ext cx="1673225" cy="215835"/>
          </a:xfrm>
        </p:spPr>
        <p:txBody>
          <a:bodyPr wrap="none">
            <a:noAutofit/>
          </a:bodyPr>
          <a:lstStyle>
            <a:lvl1pPr algn="ctr">
              <a:defRPr b="0"/>
            </a:lvl1pPr>
          </a:lstStyle>
          <a:p>
            <a:pPr lvl="0"/>
            <a:r>
              <a:rPr lang="en-AU" noProof="0"/>
              <a:t>Title</a:t>
            </a:r>
          </a:p>
        </p:txBody>
      </p:sp>
      <p:sp>
        <p:nvSpPr>
          <p:cNvPr id="26" name="Tijdelijke aanduiding voor tekst 17">
            <a:extLst>
              <a:ext uri="{FF2B5EF4-FFF2-40B4-BE49-F238E27FC236}">
                <a16:creationId xmlns:a16="http://schemas.microsoft.com/office/drawing/2014/main" id="{C4BDF340-2E81-804E-9D4E-ED8C531CF23B}"/>
              </a:ext>
            </a:extLst>
          </p:cNvPr>
          <p:cNvSpPr>
            <a:spLocks noGrp="1"/>
          </p:cNvSpPr>
          <p:nvPr>
            <p:ph type="body" sz="quarter" idx="27" hasCustomPrompt="1"/>
          </p:nvPr>
        </p:nvSpPr>
        <p:spPr>
          <a:xfrm>
            <a:off x="8738816" y="2751103"/>
            <a:ext cx="1673225" cy="215835"/>
          </a:xfrm>
        </p:spPr>
        <p:txBody>
          <a:bodyPr wrap="none">
            <a:noAutofit/>
          </a:bodyPr>
          <a:lstStyle>
            <a:lvl1pPr algn="ctr">
              <a:defRPr b="1"/>
            </a:lvl1pPr>
          </a:lstStyle>
          <a:p>
            <a:pPr lvl="0"/>
            <a:r>
              <a:rPr lang="en-AU" noProof="0"/>
              <a:t>Name</a:t>
            </a:r>
          </a:p>
        </p:txBody>
      </p:sp>
      <p:sp>
        <p:nvSpPr>
          <p:cNvPr id="27" name="Tijdelijke aanduiding voor tekst 17">
            <a:extLst>
              <a:ext uri="{FF2B5EF4-FFF2-40B4-BE49-F238E27FC236}">
                <a16:creationId xmlns:a16="http://schemas.microsoft.com/office/drawing/2014/main" id="{E97CB4FC-951D-CC48-9456-FAE3A178B0E2}"/>
              </a:ext>
            </a:extLst>
          </p:cNvPr>
          <p:cNvSpPr>
            <a:spLocks noGrp="1"/>
          </p:cNvSpPr>
          <p:nvPr>
            <p:ph type="body" sz="quarter" idx="28" hasCustomPrompt="1"/>
          </p:nvPr>
        </p:nvSpPr>
        <p:spPr>
          <a:xfrm>
            <a:off x="8738816" y="3003448"/>
            <a:ext cx="1673225" cy="215835"/>
          </a:xfrm>
        </p:spPr>
        <p:txBody>
          <a:bodyPr wrap="none">
            <a:noAutofit/>
          </a:bodyPr>
          <a:lstStyle>
            <a:lvl1pPr algn="ctr">
              <a:defRPr b="0"/>
            </a:lvl1pPr>
          </a:lstStyle>
          <a:p>
            <a:pPr lvl="0"/>
            <a:r>
              <a:rPr lang="en-AU" noProof="0"/>
              <a:t>Title</a:t>
            </a:r>
          </a:p>
        </p:txBody>
      </p:sp>
      <p:sp>
        <p:nvSpPr>
          <p:cNvPr id="28" name="Tijdelijke aanduiding voor tekst 17">
            <a:extLst>
              <a:ext uri="{FF2B5EF4-FFF2-40B4-BE49-F238E27FC236}">
                <a16:creationId xmlns:a16="http://schemas.microsoft.com/office/drawing/2014/main" id="{64CDD13D-E3E9-5645-970E-A495E42947FB}"/>
              </a:ext>
            </a:extLst>
          </p:cNvPr>
          <p:cNvSpPr>
            <a:spLocks noGrp="1"/>
          </p:cNvSpPr>
          <p:nvPr>
            <p:ph type="body" sz="quarter" idx="29" hasCustomPrompt="1"/>
          </p:nvPr>
        </p:nvSpPr>
        <p:spPr>
          <a:xfrm>
            <a:off x="1831252" y="5261411"/>
            <a:ext cx="1673225" cy="215835"/>
          </a:xfrm>
        </p:spPr>
        <p:txBody>
          <a:bodyPr wrap="none">
            <a:noAutofit/>
          </a:bodyPr>
          <a:lstStyle>
            <a:lvl1pPr algn="ctr">
              <a:defRPr b="1"/>
            </a:lvl1pPr>
          </a:lstStyle>
          <a:p>
            <a:pPr lvl="0"/>
            <a:r>
              <a:rPr lang="en-AU" noProof="0"/>
              <a:t>Name</a:t>
            </a:r>
          </a:p>
        </p:txBody>
      </p:sp>
      <p:sp>
        <p:nvSpPr>
          <p:cNvPr id="29" name="Tijdelijke aanduiding voor tekst 17">
            <a:extLst>
              <a:ext uri="{FF2B5EF4-FFF2-40B4-BE49-F238E27FC236}">
                <a16:creationId xmlns:a16="http://schemas.microsoft.com/office/drawing/2014/main" id="{9436EC4A-E50A-1749-832B-CEFE1441845D}"/>
              </a:ext>
            </a:extLst>
          </p:cNvPr>
          <p:cNvSpPr>
            <a:spLocks noGrp="1"/>
          </p:cNvSpPr>
          <p:nvPr>
            <p:ph type="body" sz="quarter" idx="30" hasCustomPrompt="1"/>
          </p:nvPr>
        </p:nvSpPr>
        <p:spPr>
          <a:xfrm>
            <a:off x="1831252" y="5513756"/>
            <a:ext cx="1673225" cy="215835"/>
          </a:xfrm>
        </p:spPr>
        <p:txBody>
          <a:bodyPr wrap="none">
            <a:noAutofit/>
          </a:bodyPr>
          <a:lstStyle>
            <a:lvl1pPr algn="ctr">
              <a:defRPr b="0"/>
            </a:lvl1pPr>
          </a:lstStyle>
          <a:p>
            <a:pPr lvl="0"/>
            <a:r>
              <a:rPr lang="en-AU" noProof="0"/>
              <a:t>Title</a:t>
            </a:r>
          </a:p>
        </p:txBody>
      </p:sp>
      <p:sp>
        <p:nvSpPr>
          <p:cNvPr id="30" name="Tijdelijke aanduiding voor tekst 17">
            <a:extLst>
              <a:ext uri="{FF2B5EF4-FFF2-40B4-BE49-F238E27FC236}">
                <a16:creationId xmlns:a16="http://schemas.microsoft.com/office/drawing/2014/main" id="{44B4F5EF-6983-3F4D-802D-ECEBF9769B06}"/>
              </a:ext>
            </a:extLst>
          </p:cNvPr>
          <p:cNvSpPr>
            <a:spLocks noGrp="1"/>
          </p:cNvSpPr>
          <p:nvPr>
            <p:ph type="body" sz="quarter" idx="31" hasCustomPrompt="1"/>
          </p:nvPr>
        </p:nvSpPr>
        <p:spPr>
          <a:xfrm>
            <a:off x="4130052" y="5261411"/>
            <a:ext cx="1673225" cy="215835"/>
          </a:xfrm>
        </p:spPr>
        <p:txBody>
          <a:bodyPr wrap="none">
            <a:noAutofit/>
          </a:bodyPr>
          <a:lstStyle>
            <a:lvl1pPr algn="ctr">
              <a:defRPr b="1"/>
            </a:lvl1pPr>
          </a:lstStyle>
          <a:p>
            <a:pPr lvl="0"/>
            <a:r>
              <a:rPr lang="en-AU" noProof="0"/>
              <a:t>Name</a:t>
            </a:r>
          </a:p>
        </p:txBody>
      </p:sp>
      <p:sp>
        <p:nvSpPr>
          <p:cNvPr id="31" name="Tijdelijke aanduiding voor tekst 17">
            <a:extLst>
              <a:ext uri="{FF2B5EF4-FFF2-40B4-BE49-F238E27FC236}">
                <a16:creationId xmlns:a16="http://schemas.microsoft.com/office/drawing/2014/main" id="{834B056B-CE36-3E4F-AD17-47B1FE6EB1C1}"/>
              </a:ext>
            </a:extLst>
          </p:cNvPr>
          <p:cNvSpPr>
            <a:spLocks noGrp="1"/>
          </p:cNvSpPr>
          <p:nvPr>
            <p:ph type="body" sz="quarter" idx="32" hasCustomPrompt="1"/>
          </p:nvPr>
        </p:nvSpPr>
        <p:spPr>
          <a:xfrm>
            <a:off x="4130052" y="5513756"/>
            <a:ext cx="1673225" cy="215835"/>
          </a:xfrm>
        </p:spPr>
        <p:txBody>
          <a:bodyPr wrap="none">
            <a:noAutofit/>
          </a:bodyPr>
          <a:lstStyle>
            <a:lvl1pPr algn="ctr">
              <a:defRPr b="0"/>
            </a:lvl1pPr>
          </a:lstStyle>
          <a:p>
            <a:pPr lvl="0"/>
            <a:r>
              <a:rPr lang="en-AU" noProof="0"/>
              <a:t>Title</a:t>
            </a:r>
          </a:p>
        </p:txBody>
      </p:sp>
      <p:sp>
        <p:nvSpPr>
          <p:cNvPr id="32" name="Tijdelijke aanduiding voor tekst 17">
            <a:extLst>
              <a:ext uri="{FF2B5EF4-FFF2-40B4-BE49-F238E27FC236}">
                <a16:creationId xmlns:a16="http://schemas.microsoft.com/office/drawing/2014/main" id="{ED81416F-3682-4145-A7E8-B555A8784225}"/>
              </a:ext>
            </a:extLst>
          </p:cNvPr>
          <p:cNvSpPr>
            <a:spLocks noGrp="1"/>
          </p:cNvSpPr>
          <p:nvPr>
            <p:ph type="body" sz="quarter" idx="33" hasCustomPrompt="1"/>
          </p:nvPr>
        </p:nvSpPr>
        <p:spPr>
          <a:xfrm>
            <a:off x="6429054" y="5261411"/>
            <a:ext cx="1673225" cy="215835"/>
          </a:xfrm>
        </p:spPr>
        <p:txBody>
          <a:bodyPr wrap="none">
            <a:noAutofit/>
          </a:bodyPr>
          <a:lstStyle>
            <a:lvl1pPr algn="ctr">
              <a:defRPr b="1"/>
            </a:lvl1pPr>
          </a:lstStyle>
          <a:p>
            <a:pPr lvl="0"/>
            <a:r>
              <a:rPr lang="en-AU" noProof="0"/>
              <a:t>Name</a:t>
            </a:r>
          </a:p>
        </p:txBody>
      </p:sp>
      <p:sp>
        <p:nvSpPr>
          <p:cNvPr id="33" name="Tijdelijke aanduiding voor tekst 17">
            <a:extLst>
              <a:ext uri="{FF2B5EF4-FFF2-40B4-BE49-F238E27FC236}">
                <a16:creationId xmlns:a16="http://schemas.microsoft.com/office/drawing/2014/main" id="{A1525B98-8B4E-854F-B981-E4ECA37D0568}"/>
              </a:ext>
            </a:extLst>
          </p:cNvPr>
          <p:cNvSpPr>
            <a:spLocks noGrp="1"/>
          </p:cNvSpPr>
          <p:nvPr>
            <p:ph type="body" sz="quarter" idx="34" hasCustomPrompt="1"/>
          </p:nvPr>
        </p:nvSpPr>
        <p:spPr>
          <a:xfrm>
            <a:off x="6429054" y="5513756"/>
            <a:ext cx="1673225" cy="215835"/>
          </a:xfrm>
        </p:spPr>
        <p:txBody>
          <a:bodyPr wrap="none">
            <a:noAutofit/>
          </a:bodyPr>
          <a:lstStyle>
            <a:lvl1pPr algn="ctr">
              <a:defRPr b="0"/>
            </a:lvl1pPr>
          </a:lstStyle>
          <a:p>
            <a:pPr lvl="0"/>
            <a:r>
              <a:rPr lang="en-AU" noProof="0"/>
              <a:t>Title</a:t>
            </a:r>
          </a:p>
        </p:txBody>
      </p:sp>
      <p:sp>
        <p:nvSpPr>
          <p:cNvPr id="34" name="Tijdelijke aanduiding voor tekst 17">
            <a:extLst>
              <a:ext uri="{FF2B5EF4-FFF2-40B4-BE49-F238E27FC236}">
                <a16:creationId xmlns:a16="http://schemas.microsoft.com/office/drawing/2014/main" id="{71020F62-3F7A-1A48-9557-40945C72383A}"/>
              </a:ext>
            </a:extLst>
          </p:cNvPr>
          <p:cNvSpPr>
            <a:spLocks noGrp="1"/>
          </p:cNvSpPr>
          <p:nvPr>
            <p:ph type="body" sz="quarter" idx="35" hasCustomPrompt="1"/>
          </p:nvPr>
        </p:nvSpPr>
        <p:spPr>
          <a:xfrm>
            <a:off x="8738816" y="5261411"/>
            <a:ext cx="1673225" cy="215835"/>
          </a:xfrm>
        </p:spPr>
        <p:txBody>
          <a:bodyPr wrap="none">
            <a:noAutofit/>
          </a:bodyPr>
          <a:lstStyle>
            <a:lvl1pPr algn="ctr">
              <a:defRPr b="1"/>
            </a:lvl1pPr>
          </a:lstStyle>
          <a:p>
            <a:pPr lvl="0"/>
            <a:r>
              <a:rPr lang="en-AU" noProof="0"/>
              <a:t>Name</a:t>
            </a:r>
          </a:p>
        </p:txBody>
      </p:sp>
      <p:sp>
        <p:nvSpPr>
          <p:cNvPr id="35" name="Tijdelijke aanduiding voor tekst 17">
            <a:extLst>
              <a:ext uri="{FF2B5EF4-FFF2-40B4-BE49-F238E27FC236}">
                <a16:creationId xmlns:a16="http://schemas.microsoft.com/office/drawing/2014/main" id="{46700E1C-B353-F84F-B390-90F49DA8DD03}"/>
              </a:ext>
            </a:extLst>
          </p:cNvPr>
          <p:cNvSpPr>
            <a:spLocks noGrp="1"/>
          </p:cNvSpPr>
          <p:nvPr>
            <p:ph type="body" sz="quarter" idx="36" hasCustomPrompt="1"/>
          </p:nvPr>
        </p:nvSpPr>
        <p:spPr>
          <a:xfrm>
            <a:off x="8738816" y="5513756"/>
            <a:ext cx="1673225" cy="215835"/>
          </a:xfrm>
        </p:spPr>
        <p:txBody>
          <a:bodyPr wrap="none">
            <a:noAutofit/>
          </a:bodyPr>
          <a:lstStyle>
            <a:lvl1pPr algn="ctr">
              <a:defRPr b="0"/>
            </a:lvl1pPr>
          </a:lstStyle>
          <a:p>
            <a:pPr lvl="0"/>
            <a:r>
              <a:rPr lang="en-AU" noProof="0"/>
              <a:t>Title</a:t>
            </a:r>
          </a:p>
        </p:txBody>
      </p:sp>
      <p:pic>
        <p:nvPicPr>
          <p:cNvPr id="36" name="Afbeelding 35">
            <a:extLst>
              <a:ext uri="{FF2B5EF4-FFF2-40B4-BE49-F238E27FC236}">
                <a16:creationId xmlns:a16="http://schemas.microsoft.com/office/drawing/2014/main" id="{075C8B17-C885-0141-A78F-F233D191306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414996" y="253780"/>
            <a:ext cx="526539" cy="294861"/>
          </a:xfrm>
          <a:prstGeom prst="rect">
            <a:avLst/>
          </a:prstGeom>
        </p:spPr>
      </p:pic>
    </p:spTree>
    <p:extLst>
      <p:ext uri="{BB962C8B-B14F-4D97-AF65-F5344CB8AC3E}">
        <p14:creationId xmlns:p14="http://schemas.microsoft.com/office/powerpoint/2010/main" val="2606233366"/>
      </p:ext>
    </p:extLst>
  </p:cSld>
  <p:clrMapOvr>
    <a:masterClrMapping/>
  </p:clrMapOvr>
  <p:hf sldNum="0" hdr="0" ftr="0" dt="0"/>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Photo 1">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0A6534-B023-0D40-BCD0-4958656A25FE}"/>
              </a:ext>
            </a:extLst>
          </p:cNvPr>
          <p:cNvSpPr>
            <a:spLocks noGrp="1"/>
          </p:cNvSpPr>
          <p:nvPr>
            <p:ph type="title"/>
          </p:nvPr>
        </p:nvSpPr>
        <p:spPr>
          <a:xfrm>
            <a:off x="1044316" y="3845083"/>
            <a:ext cx="4802009" cy="483728"/>
          </a:xfrm>
        </p:spPr>
        <p:txBody>
          <a:bodyPr/>
          <a:lstStyle>
            <a:lvl1pPr>
              <a:defRPr>
                <a:solidFill>
                  <a:schemeClr val="bg1"/>
                </a:solidFill>
                <a:effectLst>
                  <a:outerShdw blurRad="228600" sx="102000" sy="102000" algn="ctr" rotWithShape="0">
                    <a:prstClr val="black">
                      <a:alpha val="40000"/>
                    </a:prstClr>
                  </a:outerShdw>
                </a:effectLst>
              </a:defRPr>
            </a:lvl1pPr>
          </a:lstStyle>
          <a:p>
            <a:r>
              <a:rPr lang="en-US" noProof="0"/>
              <a:t>Click to edit Master title style</a:t>
            </a:r>
            <a:endParaRPr lang="en-AU" noProof="0"/>
          </a:p>
        </p:txBody>
      </p:sp>
      <p:sp>
        <p:nvSpPr>
          <p:cNvPr id="7" name="Tijdelijke aanduiding voor tekst 5">
            <a:extLst>
              <a:ext uri="{FF2B5EF4-FFF2-40B4-BE49-F238E27FC236}">
                <a16:creationId xmlns:a16="http://schemas.microsoft.com/office/drawing/2014/main" id="{56C3DBE1-B15B-ED44-BE13-1C40B3B8D9CB}"/>
              </a:ext>
            </a:extLst>
          </p:cNvPr>
          <p:cNvSpPr>
            <a:spLocks noGrp="1"/>
          </p:cNvSpPr>
          <p:nvPr>
            <p:ph type="body" sz="quarter" idx="10" hasCustomPrompt="1"/>
          </p:nvPr>
        </p:nvSpPr>
        <p:spPr>
          <a:xfrm>
            <a:off x="1044135" y="3458227"/>
            <a:ext cx="4802188" cy="153988"/>
          </a:xfrm>
        </p:spPr>
        <p:txBody>
          <a:bodyPr>
            <a:noAutofit/>
          </a:bodyPr>
          <a:lstStyle>
            <a:lvl1pPr>
              <a:defRPr sz="1000" b="1" spc="300">
                <a:solidFill>
                  <a:schemeClr val="bg1"/>
                </a:solidFill>
                <a:effectLst>
                  <a:outerShdw blurRad="228600" sx="102000" sy="102000" algn="ctr" rotWithShape="0">
                    <a:prstClr val="black">
                      <a:alpha val="40000"/>
                    </a:prstClr>
                  </a:outerShdw>
                </a:effectLst>
              </a:defRPr>
            </a:lvl1pPr>
          </a:lstStyle>
          <a:p>
            <a:pPr lvl="0"/>
            <a:r>
              <a:rPr lang="en-AU" noProof="0"/>
              <a:t>CHAPTER TITLE</a:t>
            </a:r>
          </a:p>
        </p:txBody>
      </p:sp>
      <p:pic>
        <p:nvPicPr>
          <p:cNvPr id="8" name="Afbeelding 7">
            <a:extLst>
              <a:ext uri="{FF2B5EF4-FFF2-40B4-BE49-F238E27FC236}">
                <a16:creationId xmlns:a16="http://schemas.microsoft.com/office/drawing/2014/main" id="{B5589BE9-2A32-6547-A273-54470C1E07F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414996" y="253780"/>
            <a:ext cx="526539" cy="294861"/>
          </a:xfrm>
          <a:prstGeom prst="rect">
            <a:avLst/>
          </a:prstGeom>
        </p:spPr>
      </p:pic>
    </p:spTree>
    <p:extLst>
      <p:ext uri="{BB962C8B-B14F-4D97-AF65-F5344CB8AC3E}">
        <p14:creationId xmlns:p14="http://schemas.microsoft.com/office/powerpoint/2010/main" val="2282893613"/>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itle Slide 3">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4978400" cy="1231106"/>
          </a:xfrm>
          <a:noFill/>
        </p:spPr>
        <p:txBody>
          <a:bodyPr wrap="square" lIns="0" tIns="0" rIns="0" bIns="0" anchor="b" anchorCtr="0">
            <a:spAutoFit/>
          </a:bodyPr>
          <a:lstStyle>
            <a:lvl1pPr>
              <a:defRPr sz="40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49784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C6B9E508-E424-C5B2-1415-EF47F2EDB137}"/>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104595975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520">
          <p15:clr>
            <a:srgbClr val="5ACBF0"/>
          </p15:clr>
        </p15:guide>
        <p15:guide id="3" pos="6144">
          <p15:clr>
            <a:srgbClr val="5ACBF0"/>
          </p15:clr>
        </p15:guide>
        <p15:guide id="4" orient="horz" pos="2160">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Photo 2">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0A6534-B023-0D40-BCD0-4958656A25FE}"/>
              </a:ext>
            </a:extLst>
          </p:cNvPr>
          <p:cNvSpPr>
            <a:spLocks noGrp="1"/>
          </p:cNvSpPr>
          <p:nvPr>
            <p:ph type="title"/>
          </p:nvPr>
        </p:nvSpPr>
        <p:spPr>
          <a:xfrm>
            <a:off x="1044316" y="2843131"/>
            <a:ext cx="4802009" cy="483728"/>
          </a:xfrm>
        </p:spPr>
        <p:txBody>
          <a:bodyPr/>
          <a:lstStyle>
            <a:lvl1pPr>
              <a:defRPr>
                <a:solidFill>
                  <a:schemeClr val="bg1"/>
                </a:solidFill>
                <a:effectLst>
                  <a:outerShdw blurRad="165100" sx="102000" sy="102000" algn="ctr" rotWithShape="0">
                    <a:prstClr val="black">
                      <a:alpha val="40000"/>
                    </a:prstClr>
                  </a:outerShdw>
                </a:effectLst>
              </a:defRPr>
            </a:lvl1pPr>
          </a:lstStyle>
          <a:p>
            <a:r>
              <a:rPr lang="en-US" noProof="0"/>
              <a:t>Click to edit Master title style</a:t>
            </a:r>
            <a:endParaRPr lang="en-AU" noProof="0"/>
          </a:p>
        </p:txBody>
      </p:sp>
      <p:sp>
        <p:nvSpPr>
          <p:cNvPr id="7" name="Tijdelijke aanduiding voor tekst 5">
            <a:extLst>
              <a:ext uri="{FF2B5EF4-FFF2-40B4-BE49-F238E27FC236}">
                <a16:creationId xmlns:a16="http://schemas.microsoft.com/office/drawing/2014/main" id="{56C3DBE1-B15B-ED44-BE13-1C40B3B8D9CB}"/>
              </a:ext>
            </a:extLst>
          </p:cNvPr>
          <p:cNvSpPr>
            <a:spLocks noGrp="1"/>
          </p:cNvSpPr>
          <p:nvPr>
            <p:ph type="body" sz="quarter" idx="10" hasCustomPrompt="1"/>
          </p:nvPr>
        </p:nvSpPr>
        <p:spPr>
          <a:xfrm>
            <a:off x="1044135" y="2456275"/>
            <a:ext cx="4802188" cy="153988"/>
          </a:xfrm>
        </p:spPr>
        <p:txBody>
          <a:bodyPr>
            <a:noAutofit/>
          </a:bodyPr>
          <a:lstStyle>
            <a:lvl1pPr>
              <a:defRPr sz="1000" b="1" spc="300">
                <a:solidFill>
                  <a:schemeClr val="bg1"/>
                </a:solidFill>
                <a:effectLst>
                  <a:outerShdw blurRad="165100" sx="102000" sy="102000" algn="ctr" rotWithShape="0">
                    <a:prstClr val="black">
                      <a:alpha val="40000"/>
                    </a:prstClr>
                  </a:outerShdw>
                </a:effectLst>
              </a:defRPr>
            </a:lvl1pPr>
          </a:lstStyle>
          <a:p>
            <a:pPr lvl="0"/>
            <a:r>
              <a:rPr lang="en-AU" noProof="0"/>
              <a:t>CHAPTER TITLE</a:t>
            </a:r>
          </a:p>
        </p:txBody>
      </p:sp>
      <p:pic>
        <p:nvPicPr>
          <p:cNvPr id="4" name="Afbeelding 3">
            <a:extLst>
              <a:ext uri="{FF2B5EF4-FFF2-40B4-BE49-F238E27FC236}">
                <a16:creationId xmlns:a16="http://schemas.microsoft.com/office/drawing/2014/main" id="{47CBEE92-4E4C-A545-97AC-067AC7F6757B}"/>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1414997" y="253780"/>
            <a:ext cx="526537" cy="294861"/>
          </a:xfrm>
          <a:prstGeom prst="rect">
            <a:avLst/>
          </a:prstGeom>
        </p:spPr>
      </p:pic>
    </p:spTree>
    <p:extLst>
      <p:ext uri="{BB962C8B-B14F-4D97-AF65-F5344CB8AC3E}">
        <p14:creationId xmlns:p14="http://schemas.microsoft.com/office/powerpoint/2010/main" val="1251521185"/>
      </p:ext>
    </p:extLst>
  </p:cSld>
  <p:clrMapOvr>
    <a:masterClrMapping/>
  </p:clrMapOvr>
  <p:hf sldNum="0" hdr="0" ftr="0" dt="0"/>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Photo 3">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0A6534-B023-0D40-BCD0-4958656A25FE}"/>
              </a:ext>
            </a:extLst>
          </p:cNvPr>
          <p:cNvSpPr>
            <a:spLocks noGrp="1"/>
          </p:cNvSpPr>
          <p:nvPr>
            <p:ph type="title"/>
          </p:nvPr>
        </p:nvSpPr>
        <p:spPr>
          <a:xfrm>
            <a:off x="6835516" y="1471531"/>
            <a:ext cx="4802009" cy="483728"/>
          </a:xfrm>
        </p:spPr>
        <p:txBody>
          <a:bodyPr/>
          <a:lstStyle>
            <a:lvl1pPr>
              <a:defRPr>
                <a:solidFill>
                  <a:schemeClr val="bg1"/>
                </a:solidFill>
                <a:effectLst>
                  <a:outerShdw blurRad="254000" sx="102000" sy="102000" algn="ctr" rotWithShape="0">
                    <a:prstClr val="black">
                      <a:alpha val="40000"/>
                    </a:prstClr>
                  </a:outerShdw>
                </a:effectLst>
              </a:defRPr>
            </a:lvl1pPr>
          </a:lstStyle>
          <a:p>
            <a:r>
              <a:rPr lang="en-US" noProof="0"/>
              <a:t>Click to edit Master title style</a:t>
            </a:r>
            <a:endParaRPr lang="en-AU" noProof="0"/>
          </a:p>
        </p:txBody>
      </p:sp>
      <p:sp>
        <p:nvSpPr>
          <p:cNvPr id="7" name="Tijdelijke aanduiding voor tekst 5">
            <a:extLst>
              <a:ext uri="{FF2B5EF4-FFF2-40B4-BE49-F238E27FC236}">
                <a16:creationId xmlns:a16="http://schemas.microsoft.com/office/drawing/2014/main" id="{56C3DBE1-B15B-ED44-BE13-1C40B3B8D9CB}"/>
              </a:ext>
            </a:extLst>
          </p:cNvPr>
          <p:cNvSpPr>
            <a:spLocks noGrp="1"/>
          </p:cNvSpPr>
          <p:nvPr>
            <p:ph type="body" sz="quarter" idx="10" hasCustomPrompt="1"/>
          </p:nvPr>
        </p:nvSpPr>
        <p:spPr>
          <a:xfrm>
            <a:off x="6835335" y="1084675"/>
            <a:ext cx="4802188" cy="153988"/>
          </a:xfrm>
        </p:spPr>
        <p:txBody>
          <a:bodyPr>
            <a:noAutofit/>
          </a:bodyPr>
          <a:lstStyle>
            <a:lvl1pPr>
              <a:defRPr sz="1000" b="1" spc="300">
                <a:solidFill>
                  <a:schemeClr val="bg1"/>
                </a:solidFill>
                <a:effectLst>
                  <a:outerShdw blurRad="254000" sx="102000" sy="102000" algn="ctr" rotWithShape="0">
                    <a:prstClr val="black">
                      <a:alpha val="40000"/>
                    </a:prstClr>
                  </a:outerShdw>
                </a:effectLst>
              </a:defRPr>
            </a:lvl1pPr>
          </a:lstStyle>
          <a:p>
            <a:pPr lvl="0"/>
            <a:r>
              <a:rPr lang="en-AU" noProof="0"/>
              <a:t>CHAPTER TITLE</a:t>
            </a:r>
          </a:p>
        </p:txBody>
      </p:sp>
      <p:pic>
        <p:nvPicPr>
          <p:cNvPr id="4" name="Afbeelding 3">
            <a:extLst>
              <a:ext uri="{FF2B5EF4-FFF2-40B4-BE49-F238E27FC236}">
                <a16:creationId xmlns:a16="http://schemas.microsoft.com/office/drawing/2014/main" id="{66EB524E-3A0F-FC45-BD54-4BD35DF8753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414996" y="253780"/>
            <a:ext cx="526539" cy="294861"/>
          </a:xfrm>
          <a:prstGeom prst="rect">
            <a:avLst/>
          </a:prstGeom>
        </p:spPr>
      </p:pic>
    </p:spTree>
    <p:extLst>
      <p:ext uri="{BB962C8B-B14F-4D97-AF65-F5344CB8AC3E}">
        <p14:creationId xmlns:p14="http://schemas.microsoft.com/office/powerpoint/2010/main" val="4184651805"/>
      </p:ext>
    </p:extLst>
  </p:cSld>
  <p:clrMapOvr>
    <a:masterClrMapping/>
  </p:clrMapOvr>
  <p:hf sldNum="0" hdr="0" ftr="0" dt="0"/>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Photo 4">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0A6534-B023-0D40-BCD0-4958656A25FE}"/>
              </a:ext>
            </a:extLst>
          </p:cNvPr>
          <p:cNvSpPr>
            <a:spLocks noGrp="1"/>
          </p:cNvSpPr>
          <p:nvPr>
            <p:ph type="title"/>
          </p:nvPr>
        </p:nvSpPr>
        <p:spPr>
          <a:xfrm>
            <a:off x="1874409" y="1782815"/>
            <a:ext cx="4802009" cy="483728"/>
          </a:xfrm>
        </p:spPr>
        <p:txBody>
          <a:bodyPr/>
          <a:lstStyle>
            <a:lvl1pPr>
              <a:defRPr>
                <a:solidFill>
                  <a:schemeClr val="bg1"/>
                </a:solidFill>
                <a:effectLst>
                  <a:outerShdw blurRad="254000" sx="102000" sy="102000" algn="ctr" rotWithShape="0">
                    <a:prstClr val="black">
                      <a:alpha val="40000"/>
                    </a:prstClr>
                  </a:outerShdw>
                </a:effectLst>
              </a:defRPr>
            </a:lvl1pPr>
          </a:lstStyle>
          <a:p>
            <a:r>
              <a:rPr lang="en-US" noProof="0"/>
              <a:t>Click to edit Master title style</a:t>
            </a:r>
            <a:endParaRPr lang="en-AU" noProof="0"/>
          </a:p>
        </p:txBody>
      </p:sp>
      <p:sp>
        <p:nvSpPr>
          <p:cNvPr id="7" name="Tijdelijke aanduiding voor tekst 5">
            <a:extLst>
              <a:ext uri="{FF2B5EF4-FFF2-40B4-BE49-F238E27FC236}">
                <a16:creationId xmlns:a16="http://schemas.microsoft.com/office/drawing/2014/main" id="{56C3DBE1-B15B-ED44-BE13-1C40B3B8D9CB}"/>
              </a:ext>
            </a:extLst>
          </p:cNvPr>
          <p:cNvSpPr>
            <a:spLocks noGrp="1"/>
          </p:cNvSpPr>
          <p:nvPr>
            <p:ph type="body" sz="quarter" idx="10" hasCustomPrompt="1"/>
          </p:nvPr>
        </p:nvSpPr>
        <p:spPr>
          <a:xfrm>
            <a:off x="1874230" y="1395959"/>
            <a:ext cx="4802188" cy="153988"/>
          </a:xfrm>
        </p:spPr>
        <p:txBody>
          <a:bodyPr>
            <a:noAutofit/>
          </a:bodyPr>
          <a:lstStyle>
            <a:lvl1pPr>
              <a:defRPr sz="1000" b="1" spc="300">
                <a:solidFill>
                  <a:schemeClr val="bg1"/>
                </a:solidFill>
                <a:effectLst>
                  <a:outerShdw blurRad="254000" sx="102000" sy="102000" algn="ctr" rotWithShape="0">
                    <a:prstClr val="black">
                      <a:alpha val="40000"/>
                    </a:prstClr>
                  </a:outerShdw>
                </a:effectLst>
              </a:defRPr>
            </a:lvl1pPr>
          </a:lstStyle>
          <a:p>
            <a:pPr lvl="0"/>
            <a:r>
              <a:rPr lang="en-AU" noProof="0"/>
              <a:t>CHAPTER TITLE</a:t>
            </a:r>
          </a:p>
        </p:txBody>
      </p:sp>
      <p:pic>
        <p:nvPicPr>
          <p:cNvPr id="4" name="Afbeelding 3">
            <a:extLst>
              <a:ext uri="{FF2B5EF4-FFF2-40B4-BE49-F238E27FC236}">
                <a16:creationId xmlns:a16="http://schemas.microsoft.com/office/drawing/2014/main" id="{5AD4AE6A-B715-D746-BC33-405D51600F5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414996" y="253780"/>
            <a:ext cx="526539" cy="294861"/>
          </a:xfrm>
          <a:prstGeom prst="rect">
            <a:avLst/>
          </a:prstGeom>
        </p:spPr>
      </p:pic>
    </p:spTree>
    <p:extLst>
      <p:ext uri="{BB962C8B-B14F-4D97-AF65-F5344CB8AC3E}">
        <p14:creationId xmlns:p14="http://schemas.microsoft.com/office/powerpoint/2010/main" val="930420507"/>
      </p:ext>
    </p:extLst>
  </p:cSld>
  <p:clrMapOvr>
    <a:masterClrMapping/>
  </p:clrMapOvr>
  <p:hf sldNum="0" hdr="0" ftr="0" dt="0"/>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Closing 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5EBAE65-0763-D748-8B91-6C8B7E6AB475}"/>
              </a:ext>
            </a:extLst>
          </p:cNvPr>
          <p:cNvSpPr>
            <a:spLocks noGrp="1"/>
          </p:cNvSpPr>
          <p:nvPr>
            <p:ph type="title" hasCustomPrompt="1"/>
          </p:nvPr>
        </p:nvSpPr>
        <p:spPr>
          <a:xfrm>
            <a:off x="3467100" y="2453267"/>
            <a:ext cx="5257800" cy="2531327"/>
          </a:xfrm>
          <a:prstGeom prst="rect">
            <a:avLst/>
          </a:prstGeom>
        </p:spPr>
        <p:txBody>
          <a:bodyPr>
            <a:noAutofit/>
          </a:bodyPr>
          <a:lstStyle>
            <a:lvl1pPr algn="ctr">
              <a:defRPr sz="2400" b="1" i="0">
                <a:latin typeface="Corbert" pitchFamily="2" charset="77"/>
              </a:defRPr>
            </a:lvl1pPr>
          </a:lstStyle>
          <a:p>
            <a:r>
              <a:rPr lang="en-AU" noProof="0"/>
              <a:t>Add text</a:t>
            </a:r>
          </a:p>
        </p:txBody>
      </p:sp>
      <p:sp>
        <p:nvSpPr>
          <p:cNvPr id="7" name="Tijdelijke aanduiding voor tekst 6">
            <a:extLst>
              <a:ext uri="{FF2B5EF4-FFF2-40B4-BE49-F238E27FC236}">
                <a16:creationId xmlns:a16="http://schemas.microsoft.com/office/drawing/2014/main" id="{4B4F54F2-E452-D641-B9C9-279BD190C9C3}"/>
              </a:ext>
            </a:extLst>
          </p:cNvPr>
          <p:cNvSpPr>
            <a:spLocks noGrp="1"/>
          </p:cNvSpPr>
          <p:nvPr>
            <p:ph type="body" sz="quarter" idx="10" hasCustomPrompt="1"/>
          </p:nvPr>
        </p:nvSpPr>
        <p:spPr>
          <a:xfrm>
            <a:off x="3467100" y="5463322"/>
            <a:ext cx="5257800" cy="457975"/>
          </a:xfrm>
        </p:spPr>
        <p:txBody>
          <a:bodyPr>
            <a:noAutofit/>
          </a:bodyPr>
          <a:lstStyle>
            <a:lvl1pPr algn="ctr">
              <a:defRPr sz="1200"/>
            </a:lvl1pPr>
          </a:lstStyle>
          <a:p>
            <a:pPr lvl="0"/>
            <a:r>
              <a:rPr lang="en-AU" noProof="0"/>
              <a:t>1300 911 346 / hello@lab3.com.au</a:t>
            </a:r>
          </a:p>
        </p:txBody>
      </p:sp>
      <p:pic>
        <p:nvPicPr>
          <p:cNvPr id="5" name="Afbeelding 4">
            <a:extLst>
              <a:ext uri="{FF2B5EF4-FFF2-40B4-BE49-F238E27FC236}">
                <a16:creationId xmlns:a16="http://schemas.microsoft.com/office/drawing/2014/main" id="{D7E8B54E-8052-664A-9006-5244143565F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478212" y="822013"/>
            <a:ext cx="1235576" cy="896355"/>
          </a:xfrm>
          <a:prstGeom prst="rect">
            <a:avLst/>
          </a:prstGeom>
        </p:spPr>
      </p:pic>
    </p:spTree>
    <p:extLst>
      <p:ext uri="{BB962C8B-B14F-4D97-AF65-F5344CB8AC3E}">
        <p14:creationId xmlns:p14="http://schemas.microsoft.com/office/powerpoint/2010/main" val="1448959315"/>
      </p:ext>
    </p:extLst>
  </p:cSld>
  <p:clrMapOvr>
    <a:masterClrMapping/>
  </p:clrMapOvr>
  <p:hf sldNum="0" hdr="0" ftr="0" dt="0"/>
</p:sldLayout>
</file>

<file path=ppt/slideLayouts/slideLayout94.xml><?xml version="1.0" encoding="utf-8"?>
<p:sldLayout xmlns:a="http://schemas.openxmlformats.org/drawingml/2006/main" xmlns:r="http://schemas.openxmlformats.org/officeDocument/2006/relationships" xmlns:p="http://schemas.openxmlformats.org/presentationml/2006/main">
  <p:cSld name="1_Closing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230882"/>
      </p:ext>
    </p:extLst>
  </p:cSld>
  <p:clrMapOvr>
    <a:masterClrMapping/>
  </p:clrMapOvr>
  <p:hf sldNum="0" hdr="0" ftr="0" dt="0"/>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Infographic_P00001">
    <p:spTree>
      <p:nvGrpSpPr>
        <p:cNvPr id="1" name=""/>
        <p:cNvGrpSpPr/>
        <p:nvPr/>
      </p:nvGrpSpPr>
      <p:grpSpPr>
        <a:xfrm>
          <a:off x="0" y="0"/>
          <a:ext cx="0" cy="0"/>
          <a:chOff x="0" y="0"/>
          <a:chExt cx="0" cy="0"/>
        </a:xfrm>
      </p:grpSpPr>
      <p:grpSp>
        <p:nvGrpSpPr>
          <p:cNvPr id="16" name="Group 15"/>
          <p:cNvGrpSpPr/>
          <p:nvPr userDrawn="1"/>
        </p:nvGrpSpPr>
        <p:grpSpPr>
          <a:xfrm>
            <a:off x="0" y="0"/>
            <a:ext cx="12192000" cy="6858000"/>
            <a:chOff x="0" y="4019550"/>
            <a:chExt cx="5486400" cy="1123950"/>
          </a:xfrm>
        </p:grpSpPr>
        <p:sp>
          <p:nvSpPr>
            <p:cNvPr id="17" name="Rectangle 16"/>
            <p:cNvSpPr/>
            <p:nvPr/>
          </p:nvSpPr>
          <p:spPr bwMode="auto">
            <a:xfrm>
              <a:off x="0" y="4019550"/>
              <a:ext cx="731520" cy="1123950"/>
            </a:xfrm>
            <a:prstGeom prst="rect">
              <a:avLst/>
            </a:prstGeom>
            <a:solidFill>
              <a:schemeClr val="accent1"/>
            </a:solidFill>
            <a:ln w="9525">
              <a:noFill/>
              <a:round/>
              <a:headEnd/>
              <a:tailEnd/>
            </a:ln>
          </p:spPr>
          <p:txBody>
            <a:bodyPr vert="horz" wrap="square" lIns="91440" tIns="45720" rIns="91440" bIns="45720" numCol="1" rtlCol="0" anchor="t" anchorCtr="0" compatLnSpc="1">
              <a:prstTxWarp prst="textNoShape">
                <a:avLst/>
              </a:prstTxWarp>
            </a:bodyPr>
            <a:lstStyle/>
            <a:p>
              <a:pPr algn="ctr"/>
              <a:endParaRPr lang="en-US" sz="2400"/>
            </a:p>
          </p:txBody>
        </p:sp>
        <p:sp>
          <p:nvSpPr>
            <p:cNvPr id="18" name="Rectangle 17"/>
            <p:cNvSpPr/>
            <p:nvPr/>
          </p:nvSpPr>
          <p:spPr bwMode="auto">
            <a:xfrm>
              <a:off x="731520" y="4019550"/>
              <a:ext cx="777240" cy="1123950"/>
            </a:xfrm>
            <a:prstGeom prst="rect">
              <a:avLst/>
            </a:prstGeom>
            <a:solidFill>
              <a:schemeClr val="accent2"/>
            </a:solidFill>
            <a:ln w="9525">
              <a:noFill/>
              <a:round/>
              <a:headEnd/>
              <a:tailEnd/>
            </a:ln>
          </p:spPr>
          <p:txBody>
            <a:bodyPr vert="horz" wrap="square" lIns="91440" tIns="45720" rIns="91440" bIns="45720" numCol="1" rtlCol="0" anchor="t" anchorCtr="0" compatLnSpc="1">
              <a:prstTxWarp prst="textNoShape">
                <a:avLst/>
              </a:prstTxWarp>
            </a:bodyPr>
            <a:lstStyle/>
            <a:p>
              <a:pPr algn="ctr"/>
              <a:endParaRPr lang="en-US" sz="2400"/>
            </a:p>
          </p:txBody>
        </p:sp>
        <p:sp>
          <p:nvSpPr>
            <p:cNvPr id="19" name="Rectangle 18"/>
            <p:cNvSpPr/>
            <p:nvPr/>
          </p:nvSpPr>
          <p:spPr bwMode="auto">
            <a:xfrm>
              <a:off x="1508760" y="4019550"/>
              <a:ext cx="1234440" cy="1123950"/>
            </a:xfrm>
            <a:prstGeom prst="rect">
              <a:avLst/>
            </a:prstGeom>
            <a:solidFill>
              <a:schemeClr val="accent3"/>
            </a:solidFill>
            <a:ln w="9525">
              <a:noFill/>
              <a:round/>
              <a:headEnd/>
              <a:tailEnd/>
            </a:ln>
          </p:spPr>
          <p:txBody>
            <a:bodyPr vert="horz" wrap="square" lIns="91440" tIns="45720" rIns="91440" bIns="45720" numCol="1" rtlCol="0" anchor="t" anchorCtr="0" compatLnSpc="1">
              <a:prstTxWarp prst="textNoShape">
                <a:avLst/>
              </a:prstTxWarp>
            </a:bodyPr>
            <a:lstStyle/>
            <a:p>
              <a:pPr algn="ctr"/>
              <a:endParaRPr lang="en-US" sz="2400"/>
            </a:p>
          </p:txBody>
        </p:sp>
        <p:sp>
          <p:nvSpPr>
            <p:cNvPr id="20" name="Rectangle 19"/>
            <p:cNvSpPr/>
            <p:nvPr/>
          </p:nvSpPr>
          <p:spPr bwMode="auto">
            <a:xfrm>
              <a:off x="2743200" y="4019550"/>
              <a:ext cx="777240" cy="1123950"/>
            </a:xfrm>
            <a:prstGeom prst="rect">
              <a:avLst/>
            </a:prstGeom>
            <a:solidFill>
              <a:schemeClr val="accent4"/>
            </a:solidFill>
            <a:ln w="9525">
              <a:noFill/>
              <a:round/>
              <a:headEnd/>
              <a:tailEnd/>
            </a:ln>
          </p:spPr>
          <p:txBody>
            <a:bodyPr vert="horz" wrap="square" lIns="91440" tIns="45720" rIns="91440" bIns="45720" numCol="1" rtlCol="0" anchor="t" anchorCtr="0" compatLnSpc="1">
              <a:prstTxWarp prst="textNoShape">
                <a:avLst/>
              </a:prstTxWarp>
            </a:bodyPr>
            <a:lstStyle/>
            <a:p>
              <a:pPr algn="ctr"/>
              <a:endParaRPr lang="en-US" sz="2400"/>
            </a:p>
          </p:txBody>
        </p:sp>
        <p:sp>
          <p:nvSpPr>
            <p:cNvPr id="21" name="Rectangle 20"/>
            <p:cNvSpPr/>
            <p:nvPr/>
          </p:nvSpPr>
          <p:spPr bwMode="auto">
            <a:xfrm>
              <a:off x="3520440" y="4019550"/>
              <a:ext cx="1051560" cy="1123950"/>
            </a:xfrm>
            <a:prstGeom prst="rect">
              <a:avLst/>
            </a:prstGeom>
            <a:solidFill>
              <a:schemeClr val="accent5"/>
            </a:solidFill>
            <a:ln w="9525">
              <a:noFill/>
              <a:round/>
              <a:headEnd/>
              <a:tailEnd/>
            </a:ln>
          </p:spPr>
          <p:txBody>
            <a:bodyPr vert="horz" wrap="square" lIns="91440" tIns="45720" rIns="91440" bIns="45720" numCol="1" rtlCol="0" anchor="t" anchorCtr="0" compatLnSpc="1">
              <a:prstTxWarp prst="textNoShape">
                <a:avLst/>
              </a:prstTxWarp>
            </a:bodyPr>
            <a:lstStyle/>
            <a:p>
              <a:pPr algn="ctr"/>
              <a:endParaRPr lang="en-US" sz="2400"/>
            </a:p>
          </p:txBody>
        </p:sp>
        <p:sp>
          <p:nvSpPr>
            <p:cNvPr id="22" name="Rectangle 21"/>
            <p:cNvSpPr/>
            <p:nvPr/>
          </p:nvSpPr>
          <p:spPr bwMode="auto">
            <a:xfrm>
              <a:off x="4572000" y="4019550"/>
              <a:ext cx="914400" cy="1123950"/>
            </a:xfrm>
            <a:prstGeom prst="rect">
              <a:avLst/>
            </a:prstGeom>
            <a:solidFill>
              <a:schemeClr val="accent6"/>
            </a:solidFill>
            <a:ln w="9525">
              <a:noFill/>
              <a:round/>
              <a:headEnd/>
              <a:tailEnd/>
            </a:ln>
          </p:spPr>
          <p:txBody>
            <a:bodyPr vert="horz" wrap="square" lIns="91440" tIns="45720" rIns="91440" bIns="45720" numCol="1" rtlCol="0" anchor="t" anchorCtr="0" compatLnSpc="1">
              <a:prstTxWarp prst="textNoShape">
                <a:avLst/>
              </a:prstTxWarp>
            </a:bodyPr>
            <a:lstStyle/>
            <a:p>
              <a:pPr algn="ctr"/>
              <a:endParaRPr lang="en-US" sz="2400"/>
            </a:p>
          </p:txBody>
        </p:sp>
      </p:grpSp>
    </p:spTree>
    <p:extLst>
      <p:ext uri="{BB962C8B-B14F-4D97-AF65-F5344CB8AC3E}">
        <p14:creationId xmlns:p14="http://schemas.microsoft.com/office/powerpoint/2010/main" val="47764937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Infographic_P00002">
    <p:spTree>
      <p:nvGrpSpPr>
        <p:cNvPr id="1" name=""/>
        <p:cNvGrpSpPr/>
        <p:nvPr/>
      </p:nvGrpSpPr>
      <p:grpSpPr>
        <a:xfrm>
          <a:off x="0" y="0"/>
          <a:ext cx="0" cy="0"/>
          <a:chOff x="0" y="0"/>
          <a:chExt cx="0" cy="0"/>
        </a:xfrm>
      </p:grpSpPr>
      <p:sp>
        <p:nvSpPr>
          <p:cNvPr id="5" name="Text Placeholder 3"/>
          <p:cNvSpPr>
            <a:spLocks noGrp="1"/>
          </p:cNvSpPr>
          <p:nvPr>
            <p:ph type="body" sz="half" idx="2" hasCustomPrompt="1"/>
          </p:nvPr>
        </p:nvSpPr>
        <p:spPr>
          <a:xfrm>
            <a:off x="508001" y="1178427"/>
            <a:ext cx="11157817" cy="231007"/>
          </a:xfrm>
          <a:prstGeom prst="rect">
            <a:avLst/>
          </a:prstGeom>
        </p:spPr>
        <p:txBody>
          <a:bodyPr wrap="none" lIns="0" tIns="0" rIns="0" bIns="0" anchor="ctr">
            <a:noAutofit/>
          </a:bodyPr>
          <a:lstStyle>
            <a:lvl1pPr marL="0" indent="0" algn="ctr">
              <a:buNone/>
              <a:defRPr sz="16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EDITE SUBTITLE</a:t>
            </a:r>
          </a:p>
        </p:txBody>
      </p:sp>
      <p:sp>
        <p:nvSpPr>
          <p:cNvPr id="6" name="Title 2"/>
          <p:cNvSpPr>
            <a:spLocks noGrp="1"/>
          </p:cNvSpPr>
          <p:nvPr>
            <p:ph type="title"/>
          </p:nvPr>
        </p:nvSpPr>
        <p:spPr>
          <a:xfrm>
            <a:off x="508001" y="455085"/>
            <a:ext cx="11157817" cy="660511"/>
          </a:xfrm>
          <a:prstGeom prst="rect">
            <a:avLst/>
          </a:prstGeom>
        </p:spPr>
        <p:txBody>
          <a:bodyPr lIns="0" tIns="0" rIns="0" bIns="0" anchor="ctr"/>
          <a:lstStyle>
            <a:lvl1pPr algn="ctr">
              <a:defRPr sz="4800">
                <a:solidFill>
                  <a:schemeClr val="tx1">
                    <a:lumMod val="50000"/>
                    <a:lumOff val="50000"/>
                  </a:schemeClr>
                </a:solidFill>
              </a:defRPr>
            </a:lvl1pPr>
          </a:lstStyle>
          <a:p>
            <a:r>
              <a:rPr lang="en-US"/>
              <a:t>Click to edit Master title style</a:t>
            </a:r>
          </a:p>
        </p:txBody>
      </p:sp>
    </p:spTree>
    <p:extLst>
      <p:ext uri="{BB962C8B-B14F-4D97-AF65-F5344CB8AC3E}">
        <p14:creationId xmlns:p14="http://schemas.microsoft.com/office/powerpoint/2010/main" val="98143227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Infographic_P00003">
    <p:spTree>
      <p:nvGrpSpPr>
        <p:cNvPr id="1" name=""/>
        <p:cNvGrpSpPr/>
        <p:nvPr/>
      </p:nvGrpSpPr>
      <p:grpSpPr>
        <a:xfrm>
          <a:off x="0" y="0"/>
          <a:ext cx="0" cy="0"/>
          <a:chOff x="0" y="0"/>
          <a:chExt cx="0" cy="0"/>
        </a:xfrm>
      </p:grpSpPr>
      <p:sp>
        <p:nvSpPr>
          <p:cNvPr id="25" name="Text Placeholder 3"/>
          <p:cNvSpPr>
            <a:spLocks noGrp="1"/>
          </p:cNvSpPr>
          <p:nvPr>
            <p:ph type="body" sz="half" idx="2" hasCustomPrompt="1"/>
          </p:nvPr>
        </p:nvSpPr>
        <p:spPr>
          <a:xfrm>
            <a:off x="508001" y="901143"/>
            <a:ext cx="11157817" cy="231007"/>
          </a:xfrm>
          <a:prstGeom prst="rect">
            <a:avLst/>
          </a:prstGeom>
        </p:spPr>
        <p:txBody>
          <a:bodyPr wrap="none" lIns="0" tIns="0" rIns="0" bIns="0" anchor="ctr">
            <a:noAutofit/>
          </a:bodyPr>
          <a:lstStyle>
            <a:lvl1pPr marL="0" indent="0" algn="ctr">
              <a:buNone/>
              <a:defRPr sz="16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EDITE SUBTITLE</a:t>
            </a:r>
          </a:p>
        </p:txBody>
      </p:sp>
      <p:sp>
        <p:nvSpPr>
          <p:cNvPr id="26" name="Title 2"/>
          <p:cNvSpPr>
            <a:spLocks noGrp="1"/>
          </p:cNvSpPr>
          <p:nvPr>
            <p:ph type="title"/>
          </p:nvPr>
        </p:nvSpPr>
        <p:spPr>
          <a:xfrm>
            <a:off x="508001" y="177801"/>
            <a:ext cx="11157817" cy="660511"/>
          </a:xfrm>
          <a:prstGeom prst="rect">
            <a:avLst/>
          </a:prstGeom>
        </p:spPr>
        <p:txBody>
          <a:bodyPr lIns="0" tIns="0" rIns="0" bIns="0" anchor="ctr"/>
          <a:lstStyle>
            <a:lvl1pPr algn="ctr">
              <a:defRPr sz="3733">
                <a:solidFill>
                  <a:schemeClr val="tx1">
                    <a:lumMod val="50000"/>
                    <a:lumOff val="50000"/>
                  </a:schemeClr>
                </a:solidFill>
              </a:defRPr>
            </a:lvl1pPr>
          </a:lstStyle>
          <a:p>
            <a:r>
              <a:rPr lang="en-US"/>
              <a:t>Click to edit Master title style</a:t>
            </a:r>
          </a:p>
        </p:txBody>
      </p:sp>
    </p:spTree>
    <p:extLst>
      <p:ext uri="{BB962C8B-B14F-4D97-AF65-F5344CB8AC3E}">
        <p14:creationId xmlns:p14="http://schemas.microsoft.com/office/powerpoint/2010/main" val="95683841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Infographic_P00004">
    <p:spTree>
      <p:nvGrpSpPr>
        <p:cNvPr id="1" name=""/>
        <p:cNvGrpSpPr/>
        <p:nvPr/>
      </p:nvGrpSpPr>
      <p:grpSpPr>
        <a:xfrm>
          <a:off x="0" y="0"/>
          <a:ext cx="0" cy="0"/>
          <a:chOff x="0" y="0"/>
          <a:chExt cx="0" cy="0"/>
        </a:xfrm>
      </p:grpSpPr>
      <p:sp>
        <p:nvSpPr>
          <p:cNvPr id="2" name="Rectangle 1"/>
          <p:cNvSpPr/>
          <p:nvPr userDrawn="1"/>
        </p:nvSpPr>
        <p:spPr bwMode="auto">
          <a:xfrm>
            <a:off x="0" y="0"/>
            <a:ext cx="12192000" cy="6858000"/>
          </a:xfrm>
          <a:prstGeom prst="rect">
            <a:avLst/>
          </a:prstGeom>
          <a:gradFill flip="none" rotWithShape="1">
            <a:gsLst>
              <a:gs pos="0">
                <a:schemeClr val="tx1"/>
              </a:gs>
              <a:gs pos="50000">
                <a:schemeClr val="tx2"/>
              </a:gs>
              <a:gs pos="90000">
                <a:srgbClr val="323B40"/>
              </a:gs>
            </a:gsLst>
            <a:lin ang="18900000" scaled="1"/>
            <a:tileRect/>
          </a:gradFill>
          <a:ln w="9525">
            <a:noFill/>
            <a:round/>
            <a:headEnd/>
            <a:tailEnd/>
          </a:ln>
        </p:spPr>
        <p:txBody>
          <a:bodyPr vert="horz" wrap="square" lIns="121920" tIns="60960" rIns="121920" bIns="60960" numCol="1" rtlCol="0" anchor="t" anchorCtr="0" compatLnSpc="1">
            <a:prstTxWarp prst="textNoShape">
              <a:avLst/>
            </a:prstTxWarp>
          </a:bodyPr>
          <a:lstStyle/>
          <a:p>
            <a:pPr algn="ctr"/>
            <a:endParaRPr lang="en-US" sz="2400"/>
          </a:p>
        </p:txBody>
      </p:sp>
      <p:sp>
        <p:nvSpPr>
          <p:cNvPr id="5" name="Text Placeholder 3"/>
          <p:cNvSpPr>
            <a:spLocks noGrp="1"/>
          </p:cNvSpPr>
          <p:nvPr>
            <p:ph type="body" sz="half" idx="2" hasCustomPrompt="1"/>
          </p:nvPr>
        </p:nvSpPr>
        <p:spPr>
          <a:xfrm>
            <a:off x="508001" y="1178427"/>
            <a:ext cx="11157817" cy="231007"/>
          </a:xfrm>
          <a:prstGeom prst="rect">
            <a:avLst/>
          </a:prstGeom>
        </p:spPr>
        <p:txBody>
          <a:bodyPr wrap="none" lIns="0" tIns="0" rIns="0" bIns="0" anchor="ctr">
            <a:noAutofit/>
          </a:bodyPr>
          <a:lstStyle>
            <a:lvl1pPr marL="0" indent="0" algn="ctr">
              <a:buNone/>
              <a:defRPr sz="1600" b="0" baseline="0">
                <a:solidFill>
                  <a:schemeClr val="bg1">
                    <a:lumMod val="9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EDITE SUBTITLE</a:t>
            </a:r>
          </a:p>
        </p:txBody>
      </p:sp>
      <p:sp>
        <p:nvSpPr>
          <p:cNvPr id="6" name="Title 2"/>
          <p:cNvSpPr>
            <a:spLocks noGrp="1"/>
          </p:cNvSpPr>
          <p:nvPr>
            <p:ph type="title"/>
          </p:nvPr>
        </p:nvSpPr>
        <p:spPr>
          <a:xfrm>
            <a:off x="508001" y="455085"/>
            <a:ext cx="11157817" cy="660511"/>
          </a:xfrm>
          <a:prstGeom prst="rect">
            <a:avLst/>
          </a:prstGeom>
        </p:spPr>
        <p:txBody>
          <a:bodyPr lIns="0" tIns="0" rIns="0" bIns="0" anchor="ctr"/>
          <a:lstStyle>
            <a:lvl1pPr algn="ctr">
              <a:defRPr sz="4800">
                <a:solidFill>
                  <a:schemeClr val="bg1">
                    <a:lumMod val="95000"/>
                  </a:schemeClr>
                </a:solidFill>
              </a:defRPr>
            </a:lvl1pPr>
          </a:lstStyle>
          <a:p>
            <a:r>
              <a:rPr lang="en-US"/>
              <a:t>Click to edit Master title style</a:t>
            </a:r>
          </a:p>
        </p:txBody>
      </p:sp>
    </p:spTree>
    <p:extLst>
      <p:ext uri="{BB962C8B-B14F-4D97-AF65-F5344CB8AC3E}">
        <p14:creationId xmlns:p14="http://schemas.microsoft.com/office/powerpoint/2010/main" val="248977694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Infographic_P00005">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4331213"/>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2.sv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slideLayout" Target="../slideLayouts/slideLayout4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20" Type="http://schemas.openxmlformats.org/officeDocument/2006/relationships/theme" Target="../theme/theme2.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10" Type="http://schemas.openxmlformats.org/officeDocument/2006/relationships/slideLayout" Target="../slideLayouts/slideLayout41.xml"/><Relationship Id="rId19" Type="http://schemas.openxmlformats.org/officeDocument/2006/relationships/slideLayout" Target="../slideLayouts/slideLayout50.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63.xml"/><Relationship Id="rId18" Type="http://schemas.openxmlformats.org/officeDocument/2006/relationships/slideLayout" Target="../slideLayouts/slideLayout68.xml"/><Relationship Id="rId26" Type="http://schemas.openxmlformats.org/officeDocument/2006/relationships/slideLayout" Target="../slideLayouts/slideLayout76.xml"/><Relationship Id="rId39" Type="http://schemas.openxmlformats.org/officeDocument/2006/relationships/slideLayout" Target="../slideLayouts/slideLayout89.xml"/><Relationship Id="rId21" Type="http://schemas.openxmlformats.org/officeDocument/2006/relationships/slideLayout" Target="../slideLayouts/slideLayout71.xml"/><Relationship Id="rId34" Type="http://schemas.openxmlformats.org/officeDocument/2006/relationships/slideLayout" Target="../slideLayouts/slideLayout84.xml"/><Relationship Id="rId42" Type="http://schemas.openxmlformats.org/officeDocument/2006/relationships/slideLayout" Target="../slideLayouts/slideLayout92.xml"/><Relationship Id="rId47" Type="http://schemas.openxmlformats.org/officeDocument/2006/relationships/slideLayout" Target="../slideLayouts/slideLayout97.xml"/><Relationship Id="rId50" Type="http://schemas.openxmlformats.org/officeDocument/2006/relationships/slideLayout" Target="../slideLayouts/slideLayout100.xml"/><Relationship Id="rId7" Type="http://schemas.openxmlformats.org/officeDocument/2006/relationships/slideLayout" Target="../slideLayouts/slideLayout57.xml"/><Relationship Id="rId2" Type="http://schemas.openxmlformats.org/officeDocument/2006/relationships/slideLayout" Target="../slideLayouts/slideLayout52.xml"/><Relationship Id="rId16" Type="http://schemas.openxmlformats.org/officeDocument/2006/relationships/slideLayout" Target="../slideLayouts/slideLayout66.xml"/><Relationship Id="rId29" Type="http://schemas.openxmlformats.org/officeDocument/2006/relationships/slideLayout" Target="../slideLayouts/slideLayout79.xml"/><Relationship Id="rId11" Type="http://schemas.openxmlformats.org/officeDocument/2006/relationships/slideLayout" Target="../slideLayouts/slideLayout61.xml"/><Relationship Id="rId24" Type="http://schemas.openxmlformats.org/officeDocument/2006/relationships/slideLayout" Target="../slideLayouts/slideLayout74.xml"/><Relationship Id="rId32" Type="http://schemas.openxmlformats.org/officeDocument/2006/relationships/slideLayout" Target="../slideLayouts/slideLayout82.xml"/><Relationship Id="rId37" Type="http://schemas.openxmlformats.org/officeDocument/2006/relationships/slideLayout" Target="../slideLayouts/slideLayout87.xml"/><Relationship Id="rId40" Type="http://schemas.openxmlformats.org/officeDocument/2006/relationships/slideLayout" Target="../slideLayouts/slideLayout90.xml"/><Relationship Id="rId45" Type="http://schemas.openxmlformats.org/officeDocument/2006/relationships/slideLayout" Target="../slideLayouts/slideLayout95.xml"/><Relationship Id="rId5" Type="http://schemas.openxmlformats.org/officeDocument/2006/relationships/slideLayout" Target="../slideLayouts/slideLayout55.xml"/><Relationship Id="rId15" Type="http://schemas.openxmlformats.org/officeDocument/2006/relationships/slideLayout" Target="../slideLayouts/slideLayout65.xml"/><Relationship Id="rId23" Type="http://schemas.openxmlformats.org/officeDocument/2006/relationships/slideLayout" Target="../slideLayouts/slideLayout73.xml"/><Relationship Id="rId28" Type="http://schemas.openxmlformats.org/officeDocument/2006/relationships/slideLayout" Target="../slideLayouts/slideLayout78.xml"/><Relationship Id="rId36" Type="http://schemas.openxmlformats.org/officeDocument/2006/relationships/slideLayout" Target="../slideLayouts/slideLayout86.xml"/><Relationship Id="rId49" Type="http://schemas.openxmlformats.org/officeDocument/2006/relationships/slideLayout" Target="../slideLayouts/slideLayout99.xml"/><Relationship Id="rId10" Type="http://schemas.openxmlformats.org/officeDocument/2006/relationships/slideLayout" Target="../slideLayouts/slideLayout60.xml"/><Relationship Id="rId19" Type="http://schemas.openxmlformats.org/officeDocument/2006/relationships/slideLayout" Target="../slideLayouts/slideLayout69.xml"/><Relationship Id="rId31" Type="http://schemas.openxmlformats.org/officeDocument/2006/relationships/slideLayout" Target="../slideLayouts/slideLayout81.xml"/><Relationship Id="rId44" Type="http://schemas.openxmlformats.org/officeDocument/2006/relationships/slideLayout" Target="../slideLayouts/slideLayout94.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 Id="rId22" Type="http://schemas.openxmlformats.org/officeDocument/2006/relationships/slideLayout" Target="../slideLayouts/slideLayout72.xml"/><Relationship Id="rId27" Type="http://schemas.openxmlformats.org/officeDocument/2006/relationships/slideLayout" Target="../slideLayouts/slideLayout77.xml"/><Relationship Id="rId30" Type="http://schemas.openxmlformats.org/officeDocument/2006/relationships/slideLayout" Target="../slideLayouts/slideLayout80.xml"/><Relationship Id="rId35" Type="http://schemas.openxmlformats.org/officeDocument/2006/relationships/slideLayout" Target="../slideLayouts/slideLayout85.xml"/><Relationship Id="rId43" Type="http://schemas.openxmlformats.org/officeDocument/2006/relationships/slideLayout" Target="../slideLayouts/slideLayout93.xml"/><Relationship Id="rId48" Type="http://schemas.openxmlformats.org/officeDocument/2006/relationships/slideLayout" Target="../slideLayouts/slideLayout98.xml"/><Relationship Id="rId8" Type="http://schemas.openxmlformats.org/officeDocument/2006/relationships/slideLayout" Target="../slideLayouts/slideLayout58.xml"/><Relationship Id="rId51" Type="http://schemas.openxmlformats.org/officeDocument/2006/relationships/theme" Target="../theme/theme3.xml"/><Relationship Id="rId3" Type="http://schemas.openxmlformats.org/officeDocument/2006/relationships/slideLayout" Target="../slideLayouts/slideLayout53.xml"/><Relationship Id="rId12" Type="http://schemas.openxmlformats.org/officeDocument/2006/relationships/slideLayout" Target="../slideLayouts/slideLayout62.xml"/><Relationship Id="rId17" Type="http://schemas.openxmlformats.org/officeDocument/2006/relationships/slideLayout" Target="../slideLayouts/slideLayout67.xml"/><Relationship Id="rId25" Type="http://schemas.openxmlformats.org/officeDocument/2006/relationships/slideLayout" Target="../slideLayouts/slideLayout75.xml"/><Relationship Id="rId33" Type="http://schemas.openxmlformats.org/officeDocument/2006/relationships/slideLayout" Target="../slideLayouts/slideLayout83.xml"/><Relationship Id="rId38" Type="http://schemas.openxmlformats.org/officeDocument/2006/relationships/slideLayout" Target="../slideLayouts/slideLayout88.xml"/><Relationship Id="rId46" Type="http://schemas.openxmlformats.org/officeDocument/2006/relationships/slideLayout" Target="../slideLayouts/slideLayout96.xml"/><Relationship Id="rId20" Type="http://schemas.openxmlformats.org/officeDocument/2006/relationships/slideLayout" Target="../slideLayouts/slideLayout70.xml"/><Relationship Id="rId41" Type="http://schemas.openxmlformats.org/officeDocument/2006/relationships/slideLayout" Target="../slideLayouts/slideLayout91.xml"/><Relationship Id="rId1" Type="http://schemas.openxmlformats.org/officeDocument/2006/relationships/slideLayout" Target="../slideLayouts/slideLayout51.xml"/><Relationship Id="rId6" Type="http://schemas.openxmlformats.org/officeDocument/2006/relationships/slideLayout" Target="../slideLayouts/slideLayout5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08.xml"/><Relationship Id="rId13" Type="http://schemas.openxmlformats.org/officeDocument/2006/relationships/theme" Target="../theme/theme4.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slideLayout" Target="../slideLayouts/slideLayout112.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slideLayout" Target="../slideLayouts/slideLayout125.xml"/><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slideLayout" Target="../slideLayouts/slideLayout124.xml"/><Relationship Id="rId2" Type="http://schemas.openxmlformats.org/officeDocument/2006/relationships/slideLayout" Target="../slideLayouts/slideLayout114.xml"/><Relationship Id="rId16" Type="http://schemas.openxmlformats.org/officeDocument/2006/relationships/theme" Target="../theme/theme5.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5" Type="http://schemas.openxmlformats.org/officeDocument/2006/relationships/slideLayout" Target="../slideLayouts/slideLayout12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 Id="rId14" Type="http://schemas.openxmlformats.org/officeDocument/2006/relationships/slideLayout" Target="../slideLayouts/slideLayout126.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140.xml"/><Relationship Id="rId18" Type="http://schemas.openxmlformats.org/officeDocument/2006/relationships/slideLayout" Target="../slideLayouts/slideLayout145.xml"/><Relationship Id="rId26" Type="http://schemas.openxmlformats.org/officeDocument/2006/relationships/slideLayout" Target="../slideLayouts/slideLayout153.xml"/><Relationship Id="rId3" Type="http://schemas.openxmlformats.org/officeDocument/2006/relationships/slideLayout" Target="../slideLayouts/slideLayout130.xml"/><Relationship Id="rId21" Type="http://schemas.openxmlformats.org/officeDocument/2006/relationships/slideLayout" Target="../slideLayouts/slideLayout148.xml"/><Relationship Id="rId34" Type="http://schemas.openxmlformats.org/officeDocument/2006/relationships/image" Target="../media/image2.svg"/><Relationship Id="rId7" Type="http://schemas.openxmlformats.org/officeDocument/2006/relationships/slideLayout" Target="../slideLayouts/slideLayout134.xml"/><Relationship Id="rId12" Type="http://schemas.openxmlformats.org/officeDocument/2006/relationships/slideLayout" Target="../slideLayouts/slideLayout139.xml"/><Relationship Id="rId17" Type="http://schemas.openxmlformats.org/officeDocument/2006/relationships/slideLayout" Target="../slideLayouts/slideLayout144.xml"/><Relationship Id="rId25" Type="http://schemas.openxmlformats.org/officeDocument/2006/relationships/slideLayout" Target="../slideLayouts/slideLayout152.xml"/><Relationship Id="rId33" Type="http://schemas.openxmlformats.org/officeDocument/2006/relationships/image" Target="../media/image1.png"/><Relationship Id="rId2" Type="http://schemas.openxmlformats.org/officeDocument/2006/relationships/slideLayout" Target="../slideLayouts/slideLayout129.xml"/><Relationship Id="rId16" Type="http://schemas.openxmlformats.org/officeDocument/2006/relationships/slideLayout" Target="../slideLayouts/slideLayout143.xml"/><Relationship Id="rId20" Type="http://schemas.openxmlformats.org/officeDocument/2006/relationships/slideLayout" Target="../slideLayouts/slideLayout147.xml"/><Relationship Id="rId29" Type="http://schemas.openxmlformats.org/officeDocument/2006/relationships/slideLayout" Target="../slideLayouts/slideLayout156.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slideLayout" Target="../slideLayouts/slideLayout138.xml"/><Relationship Id="rId24" Type="http://schemas.openxmlformats.org/officeDocument/2006/relationships/slideLayout" Target="../slideLayouts/slideLayout151.xml"/><Relationship Id="rId32" Type="http://schemas.openxmlformats.org/officeDocument/2006/relationships/theme" Target="../theme/theme6.xml"/><Relationship Id="rId5" Type="http://schemas.openxmlformats.org/officeDocument/2006/relationships/slideLayout" Target="../slideLayouts/slideLayout132.xml"/><Relationship Id="rId15" Type="http://schemas.openxmlformats.org/officeDocument/2006/relationships/slideLayout" Target="../slideLayouts/slideLayout142.xml"/><Relationship Id="rId23" Type="http://schemas.openxmlformats.org/officeDocument/2006/relationships/slideLayout" Target="../slideLayouts/slideLayout150.xml"/><Relationship Id="rId28" Type="http://schemas.openxmlformats.org/officeDocument/2006/relationships/slideLayout" Target="../slideLayouts/slideLayout155.xml"/><Relationship Id="rId10" Type="http://schemas.openxmlformats.org/officeDocument/2006/relationships/slideLayout" Target="../slideLayouts/slideLayout137.xml"/><Relationship Id="rId19" Type="http://schemas.openxmlformats.org/officeDocument/2006/relationships/slideLayout" Target="../slideLayouts/slideLayout146.xml"/><Relationship Id="rId31" Type="http://schemas.openxmlformats.org/officeDocument/2006/relationships/slideLayout" Target="../slideLayouts/slideLayout158.xml"/><Relationship Id="rId4" Type="http://schemas.openxmlformats.org/officeDocument/2006/relationships/slideLayout" Target="../slideLayouts/slideLayout131.xml"/><Relationship Id="rId9" Type="http://schemas.openxmlformats.org/officeDocument/2006/relationships/slideLayout" Target="../slideLayouts/slideLayout136.xml"/><Relationship Id="rId14" Type="http://schemas.openxmlformats.org/officeDocument/2006/relationships/slideLayout" Target="../slideLayouts/slideLayout141.xml"/><Relationship Id="rId22" Type="http://schemas.openxmlformats.org/officeDocument/2006/relationships/slideLayout" Target="../slideLayouts/slideLayout149.xml"/><Relationship Id="rId27" Type="http://schemas.openxmlformats.org/officeDocument/2006/relationships/slideLayout" Target="../slideLayouts/slideLayout154.xml"/><Relationship Id="rId30" Type="http://schemas.openxmlformats.org/officeDocument/2006/relationships/slideLayout" Target="../slideLayouts/slideLayout157.xml"/><Relationship Id="rId8" Type="http://schemas.openxmlformats.org/officeDocument/2006/relationships/slideLayout" Target="../slideLayouts/slideLayout13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blackWhite">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144" name="Graphic 143">
            <a:extLst>
              <a:ext uri="{FF2B5EF4-FFF2-40B4-BE49-F238E27FC236}">
                <a16:creationId xmlns:a16="http://schemas.microsoft.com/office/drawing/2014/main" id="{55FCE7D5-5796-0746-3173-EB75FBE85E45}"/>
              </a:ext>
            </a:extLst>
          </p:cNvPr>
          <p:cNvPicPr>
            <a:picLocks noChangeAspect="1"/>
          </p:cNvPicPr>
          <p:nvPr/>
        </p:nvPicPr>
        <p:blipFill>
          <a:blip r:embed="rId33">
            <a:extLst>
              <a:ext uri="{96DAC541-7B7A-43D3-8B79-37D633B846F1}">
                <asvg:svgBlip xmlns:asvg="http://schemas.microsoft.com/office/drawing/2016/SVG/main" r:embed="rId34"/>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2675439073"/>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 id="2147483804" r:id="rId12"/>
    <p:sldLayoutId id="2147483805" r:id="rId13"/>
    <p:sldLayoutId id="2147483806" r:id="rId14"/>
    <p:sldLayoutId id="2147483807" r:id="rId15"/>
    <p:sldLayoutId id="2147483808" r:id="rId16"/>
    <p:sldLayoutId id="2147483809" r:id="rId17"/>
    <p:sldLayoutId id="2147483810" r:id="rId18"/>
    <p:sldLayoutId id="2147483811" r:id="rId19"/>
    <p:sldLayoutId id="2147483812" r:id="rId20"/>
    <p:sldLayoutId id="2147483813" r:id="rId21"/>
    <p:sldLayoutId id="2147483814" r:id="rId22"/>
    <p:sldLayoutId id="2147483815" r:id="rId23"/>
    <p:sldLayoutId id="2147483816" r:id="rId24"/>
    <p:sldLayoutId id="2147483817" r:id="rId25"/>
    <p:sldLayoutId id="2147483818" r:id="rId26"/>
    <p:sldLayoutId id="2147483819" r:id="rId27"/>
    <p:sldLayoutId id="2147483820" r:id="rId28"/>
    <p:sldLayoutId id="2147483821" r:id="rId29"/>
    <p:sldLayoutId id="2147483822" r:id="rId30"/>
    <p:sldLayoutId id="2147483823" r:id="rId31"/>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2"/>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0">
          <p15:clr>
            <a:srgbClr val="C35EA4"/>
          </p15:clr>
        </p15:guide>
        <p15:guide id="17" pos="7320">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92">
          <p15:clr>
            <a:srgbClr val="A4A3A4"/>
          </p15:clr>
        </p15:guide>
        <p15:guide id="29" orient="horz" pos="4135">
          <p15:clr>
            <a:srgbClr val="A4A3A4"/>
          </p15:clr>
        </p15:guide>
        <p15:guide id="30" pos="7488">
          <p15:clr>
            <a:srgbClr val="A4A3A4"/>
          </p15:clr>
        </p15:guide>
        <p15:guide id="31" orient="horz" pos="4008">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3593874-A479-D7A2-2796-0B40B912806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4D6533C-0195-5628-4CDC-CA00A2284D1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DE9077-79AF-7513-5E43-2829E397704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AA6C651-4457-4593-9B9E-5D7DA58E41FC}" type="datetimeFigureOut">
              <a:rPr lang="en-US" smtClean="0"/>
              <a:t>7/27/25</a:t>
            </a:fld>
            <a:endParaRPr lang="en-US"/>
          </a:p>
        </p:txBody>
      </p:sp>
      <p:sp>
        <p:nvSpPr>
          <p:cNvPr id="5" name="Footer Placeholder 4">
            <a:extLst>
              <a:ext uri="{FF2B5EF4-FFF2-40B4-BE49-F238E27FC236}">
                <a16:creationId xmlns:a16="http://schemas.microsoft.com/office/drawing/2014/main" id="{44CBD634-C3F6-E176-B2BB-402B49C76B5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E4006216-B72D-A414-AA80-562506B4A2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7C934DD-5377-4890-882D-BC1B08BE3955}" type="slidenum">
              <a:rPr lang="en-US" smtClean="0"/>
              <a:t>‹#›</a:t>
            </a:fld>
            <a:endParaRPr lang="en-US"/>
          </a:p>
        </p:txBody>
      </p:sp>
    </p:spTree>
    <p:extLst>
      <p:ext uri="{BB962C8B-B14F-4D97-AF65-F5344CB8AC3E}">
        <p14:creationId xmlns:p14="http://schemas.microsoft.com/office/powerpoint/2010/main" val="2143685238"/>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 id="2147483706" r:id="rId14"/>
    <p:sldLayoutId id="2147483707" r:id="rId15"/>
    <p:sldLayoutId id="2147483708" r:id="rId16"/>
    <p:sldLayoutId id="2147483709" r:id="rId17"/>
    <p:sldLayoutId id="2147483710" r:id="rId18"/>
    <p:sldLayoutId id="2147483791"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46486DE3-DCEA-1347-96B5-AB6BC1792A29}"/>
              </a:ext>
            </a:extLst>
          </p:cNvPr>
          <p:cNvSpPr>
            <a:spLocks noGrp="1"/>
          </p:cNvSpPr>
          <p:nvPr>
            <p:ph type="body" idx="1"/>
          </p:nvPr>
        </p:nvSpPr>
        <p:spPr>
          <a:xfrm>
            <a:off x="838200" y="1577947"/>
            <a:ext cx="10515600" cy="4599016"/>
          </a:xfrm>
          <a:prstGeom prst="rect">
            <a:avLst/>
          </a:prstGeom>
        </p:spPr>
        <p:txBody>
          <a:bodyPr vert="horz" lIns="0" tIns="0" rIns="0" bIns="0" rtlCol="0">
            <a:noAutofit/>
          </a:bodyPr>
          <a:lstStyle/>
          <a:p>
            <a:pPr lvl="0"/>
            <a:r>
              <a:rPr lang="en-AU" noProof="0"/>
              <a:t>Add text</a:t>
            </a:r>
          </a:p>
        </p:txBody>
      </p:sp>
      <p:sp>
        <p:nvSpPr>
          <p:cNvPr id="8" name="Tijdelijke aanduiding voor titel 7">
            <a:extLst>
              <a:ext uri="{FF2B5EF4-FFF2-40B4-BE49-F238E27FC236}">
                <a16:creationId xmlns:a16="http://schemas.microsoft.com/office/drawing/2014/main" id="{D133132C-F509-AD46-82EF-353E2BFBE375}"/>
              </a:ext>
            </a:extLst>
          </p:cNvPr>
          <p:cNvSpPr>
            <a:spLocks noGrp="1"/>
          </p:cNvSpPr>
          <p:nvPr>
            <p:ph type="title"/>
          </p:nvPr>
        </p:nvSpPr>
        <p:spPr>
          <a:xfrm>
            <a:off x="838200" y="681038"/>
            <a:ext cx="10515600" cy="662241"/>
          </a:xfrm>
          <a:prstGeom prst="rect">
            <a:avLst/>
          </a:prstGeom>
        </p:spPr>
        <p:txBody>
          <a:bodyPr vert="horz" lIns="0" tIns="0" rIns="0" bIns="0" rtlCol="0" anchor="t">
            <a:noAutofit/>
          </a:bodyPr>
          <a:lstStyle/>
          <a:p>
            <a:r>
              <a:rPr lang="en-AU" noProof="0"/>
              <a:t>Add title</a:t>
            </a:r>
          </a:p>
        </p:txBody>
      </p:sp>
    </p:spTree>
    <p:extLst>
      <p:ext uri="{BB962C8B-B14F-4D97-AF65-F5344CB8AC3E}">
        <p14:creationId xmlns:p14="http://schemas.microsoft.com/office/powerpoint/2010/main" val="2269205590"/>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 id="2147483725" r:id="rId14"/>
    <p:sldLayoutId id="2147483726" r:id="rId15"/>
    <p:sldLayoutId id="2147483727" r:id="rId16"/>
    <p:sldLayoutId id="2147483728" r:id="rId17"/>
    <p:sldLayoutId id="2147483729" r:id="rId18"/>
    <p:sldLayoutId id="2147483730" r:id="rId19"/>
    <p:sldLayoutId id="2147483731" r:id="rId20"/>
    <p:sldLayoutId id="2147483732" r:id="rId21"/>
    <p:sldLayoutId id="2147483733" r:id="rId22"/>
    <p:sldLayoutId id="2147483734" r:id="rId23"/>
    <p:sldLayoutId id="2147483735" r:id="rId24"/>
    <p:sldLayoutId id="2147483736" r:id="rId25"/>
    <p:sldLayoutId id="2147483737" r:id="rId26"/>
    <p:sldLayoutId id="2147483738" r:id="rId27"/>
    <p:sldLayoutId id="2147483739" r:id="rId28"/>
    <p:sldLayoutId id="2147483740" r:id="rId29"/>
    <p:sldLayoutId id="2147483741" r:id="rId30"/>
    <p:sldLayoutId id="2147483742" r:id="rId31"/>
    <p:sldLayoutId id="2147483743" r:id="rId32"/>
    <p:sldLayoutId id="2147483744" r:id="rId33"/>
    <p:sldLayoutId id="2147483745" r:id="rId34"/>
    <p:sldLayoutId id="2147483746" r:id="rId35"/>
    <p:sldLayoutId id="2147483747" r:id="rId36"/>
    <p:sldLayoutId id="2147483748" r:id="rId37"/>
    <p:sldLayoutId id="2147483749" r:id="rId38"/>
    <p:sldLayoutId id="2147483750" r:id="rId39"/>
    <p:sldLayoutId id="2147483751" r:id="rId40"/>
    <p:sldLayoutId id="2147483752" r:id="rId41"/>
    <p:sldLayoutId id="2147483753" r:id="rId42"/>
    <p:sldLayoutId id="2147483754" r:id="rId43"/>
    <p:sldLayoutId id="2147483755" r:id="rId44"/>
    <p:sldLayoutId id="2147483756" r:id="rId45"/>
    <p:sldLayoutId id="2147483757" r:id="rId46"/>
    <p:sldLayoutId id="2147483758" r:id="rId47"/>
    <p:sldLayoutId id="2147483759" r:id="rId48"/>
    <p:sldLayoutId id="2147483760" r:id="rId49"/>
    <p:sldLayoutId id="2147483761" r:id="rId50"/>
  </p:sldLayoutIdLst>
  <p:hf sldNum="0" hdr="0" ftr="0" dt="0"/>
  <p:txStyles>
    <p:titleStyle>
      <a:lvl1pPr algn="l" defTabSz="914377" rtl="0" eaLnBrk="1" latinLnBrk="0" hangingPunct="1">
        <a:lnSpc>
          <a:spcPct val="90000"/>
        </a:lnSpc>
        <a:spcBef>
          <a:spcPct val="0"/>
        </a:spcBef>
        <a:buNone/>
        <a:defRPr sz="2667" b="0" i="0" kern="1200">
          <a:solidFill>
            <a:schemeClr val="tx1"/>
          </a:solidFill>
          <a:latin typeface="Montserrat SemiBold" panose="00000700000000000000" pitchFamily="2" charset="0"/>
          <a:ea typeface="+mj-ea"/>
          <a:cs typeface="+mj-cs"/>
        </a:defRPr>
      </a:lvl1pPr>
    </p:titleStyle>
    <p:bodyStyle>
      <a:lvl1pPr marL="0" indent="0" algn="l" defTabSz="914377" rtl="0" eaLnBrk="1" latinLnBrk="0" hangingPunct="1">
        <a:lnSpc>
          <a:spcPts val="1640"/>
        </a:lnSpc>
        <a:spcBef>
          <a:spcPts val="1000"/>
        </a:spcBef>
        <a:buFont typeface="Arial" panose="020B0604020202020204" pitchFamily="34" charset="0"/>
        <a:buNone/>
        <a:defRPr sz="1200" b="0" i="0" kern="1200">
          <a:solidFill>
            <a:schemeClr val="tx1"/>
          </a:solidFill>
          <a:latin typeface="Arial Nova" panose="020B0504020202020204" pitchFamily="34" charset="0"/>
          <a:ea typeface="+mn-ea"/>
          <a:cs typeface="Arial" panose="020B0604020202020204" pitchFamily="34" charset="0"/>
        </a:defRPr>
      </a:lvl1pPr>
      <a:lvl2pPr marL="457189" indent="0" algn="l" defTabSz="914377" rtl="0" eaLnBrk="1" latinLnBrk="0" hangingPunct="1">
        <a:lnSpc>
          <a:spcPts val="1640"/>
        </a:lnSpc>
        <a:spcBef>
          <a:spcPts val="500"/>
        </a:spcBef>
        <a:buFont typeface="Arial" panose="020B0604020202020204" pitchFamily="34" charset="0"/>
        <a:buNone/>
        <a:defRPr sz="1200" b="0" i="0" kern="1200">
          <a:solidFill>
            <a:schemeClr val="tx1"/>
          </a:solidFill>
          <a:latin typeface="Arial" panose="020B0604020202020204" pitchFamily="34" charset="0"/>
          <a:ea typeface="+mn-ea"/>
          <a:cs typeface="Arial" panose="020B0604020202020204" pitchFamily="34" charset="0"/>
        </a:defRPr>
      </a:lvl2pPr>
      <a:lvl3pPr marL="914377" indent="0" algn="l" defTabSz="914377" rtl="0" eaLnBrk="1" latinLnBrk="0" hangingPunct="1">
        <a:lnSpc>
          <a:spcPts val="1640"/>
        </a:lnSpc>
        <a:spcBef>
          <a:spcPts val="500"/>
        </a:spcBef>
        <a:buFont typeface="Arial" panose="020B0604020202020204" pitchFamily="34" charset="0"/>
        <a:buNone/>
        <a:defRPr sz="1200" b="0" i="0" kern="1200">
          <a:solidFill>
            <a:schemeClr val="tx1"/>
          </a:solidFill>
          <a:latin typeface="Arial" panose="020B0604020202020204" pitchFamily="34" charset="0"/>
          <a:ea typeface="+mn-ea"/>
          <a:cs typeface="Arial" panose="020B0604020202020204" pitchFamily="34" charset="0"/>
        </a:defRPr>
      </a:lvl3pPr>
      <a:lvl4pPr marL="1371566" indent="0" algn="l" defTabSz="914377" rtl="0" eaLnBrk="1" latinLnBrk="0" hangingPunct="1">
        <a:lnSpc>
          <a:spcPts val="1640"/>
        </a:lnSpc>
        <a:spcBef>
          <a:spcPts val="500"/>
        </a:spcBef>
        <a:buFont typeface="Arial" panose="020B0604020202020204" pitchFamily="34" charset="0"/>
        <a:buNone/>
        <a:defRPr sz="1200" b="0" i="0" kern="1200">
          <a:solidFill>
            <a:schemeClr val="tx1"/>
          </a:solidFill>
          <a:latin typeface="Arial" panose="020B0604020202020204" pitchFamily="34" charset="0"/>
          <a:ea typeface="+mn-ea"/>
          <a:cs typeface="Arial" panose="020B0604020202020204" pitchFamily="34" charset="0"/>
        </a:defRPr>
      </a:lvl4pPr>
      <a:lvl5pPr marL="1828754" indent="0" algn="l" defTabSz="914377" rtl="0" eaLnBrk="1" latinLnBrk="0" hangingPunct="1">
        <a:lnSpc>
          <a:spcPts val="1640"/>
        </a:lnSpc>
        <a:spcBef>
          <a:spcPts val="500"/>
        </a:spcBef>
        <a:buFont typeface="Arial" panose="020B0604020202020204" pitchFamily="34" charset="0"/>
        <a:buNone/>
        <a:defRPr sz="1200" b="0" i="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EBEBEB"/>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C1D69D3-8056-0668-2DCB-DFD5576F95D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A38A822-FC37-4D76-1A5D-A660157E23B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A10A19-0FCD-671C-C590-8A8445EB225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A1F77C-AE93-418A-ADCB-9EB49392D09E}" type="datetimeFigureOut">
              <a:rPr lang="en-US" smtClean="0"/>
              <a:t>7/27/25</a:t>
            </a:fld>
            <a:endParaRPr lang="en-US"/>
          </a:p>
        </p:txBody>
      </p:sp>
      <p:sp>
        <p:nvSpPr>
          <p:cNvPr id="5" name="Footer Placeholder 4">
            <a:extLst>
              <a:ext uri="{FF2B5EF4-FFF2-40B4-BE49-F238E27FC236}">
                <a16:creationId xmlns:a16="http://schemas.microsoft.com/office/drawing/2014/main" id="{595C4CBC-A7C9-7B7D-C4F0-CFD2B295942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41B6FA5-A00B-DB76-DD43-B1D39C62315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10F606-1C39-4E38-8296-67F18E701ED5}" type="slidenum">
              <a:rPr lang="en-US" smtClean="0"/>
              <a:t>‹#›</a:t>
            </a:fld>
            <a:endParaRPr lang="en-US"/>
          </a:p>
        </p:txBody>
      </p:sp>
    </p:spTree>
    <p:extLst>
      <p:ext uri="{BB962C8B-B14F-4D97-AF65-F5344CB8AC3E}">
        <p14:creationId xmlns:p14="http://schemas.microsoft.com/office/powerpoint/2010/main" val="1697556024"/>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 id="214748377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5935" y="380987"/>
            <a:ext cx="8229005" cy="138309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55935" y="1904870"/>
            <a:ext cx="8229005" cy="454019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55935" y="6632235"/>
            <a:ext cx="2146698" cy="380973"/>
          </a:xfrm>
          <a:prstGeom prst="rect">
            <a:avLst/>
          </a:prstGeom>
        </p:spPr>
        <p:txBody>
          <a:bodyPr vert="horz" lIns="91440" tIns="45720" rIns="91440" bIns="45720" rtlCol="0" anchor="ctr"/>
          <a:lstStyle>
            <a:lvl1pPr algn="l">
              <a:defRPr sz="1249">
                <a:solidFill>
                  <a:schemeClr val="tx1">
                    <a:tint val="75000"/>
                  </a:schemeClr>
                </a:solidFill>
              </a:defRPr>
            </a:lvl1pPr>
          </a:lstStyle>
          <a:p>
            <a:fld id="{A2D950DF-CD20-6846-B942-C3FE0C0FE064}" type="datetimeFigureOut">
              <a:rPr lang="en-US" smtClean="0"/>
              <a:t>7/27/25</a:t>
            </a:fld>
            <a:endParaRPr lang="en-US"/>
          </a:p>
        </p:txBody>
      </p:sp>
      <p:sp>
        <p:nvSpPr>
          <p:cNvPr id="5" name="Footer Placeholder 4"/>
          <p:cNvSpPr>
            <a:spLocks noGrp="1"/>
          </p:cNvSpPr>
          <p:nvPr>
            <p:ph type="ftr" sz="quarter" idx="3"/>
          </p:nvPr>
        </p:nvSpPr>
        <p:spPr>
          <a:xfrm>
            <a:off x="3160415" y="6632235"/>
            <a:ext cx="3220045" cy="380973"/>
          </a:xfrm>
          <a:prstGeom prst="rect">
            <a:avLst/>
          </a:prstGeom>
        </p:spPr>
        <p:txBody>
          <a:bodyPr vert="horz" lIns="91440" tIns="45720" rIns="91440" bIns="45720" rtlCol="0" anchor="ctr"/>
          <a:lstStyle>
            <a:lvl1pPr algn="ctr">
              <a:defRPr sz="1249">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738242" y="6632235"/>
            <a:ext cx="2146698" cy="380973"/>
          </a:xfrm>
          <a:prstGeom prst="rect">
            <a:avLst/>
          </a:prstGeom>
        </p:spPr>
        <p:txBody>
          <a:bodyPr vert="horz" lIns="91440" tIns="45720" rIns="91440" bIns="45720" rtlCol="0" anchor="ctr"/>
          <a:lstStyle>
            <a:lvl1pPr algn="r">
              <a:defRPr sz="1249">
                <a:solidFill>
                  <a:schemeClr val="tx1">
                    <a:tint val="75000"/>
                  </a:schemeClr>
                </a:solidFill>
              </a:defRPr>
            </a:lvl1pPr>
          </a:lstStyle>
          <a:p>
            <a:fld id="{1C9672CF-3E8F-2847-9E6D-9BC391C8251B}" type="slidenum">
              <a:rPr lang="en-US" smtClean="0"/>
              <a:t>‹#›</a:t>
            </a:fld>
            <a:endParaRPr lang="en-US"/>
          </a:p>
        </p:txBody>
      </p:sp>
    </p:spTree>
    <p:extLst>
      <p:ext uri="{BB962C8B-B14F-4D97-AF65-F5344CB8AC3E}">
        <p14:creationId xmlns:p14="http://schemas.microsoft.com/office/powerpoint/2010/main" val="3164121850"/>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 id="2147483787" r:id="rId12"/>
    <p:sldLayoutId id="2147483788" r:id="rId13"/>
    <p:sldLayoutId id="2147483789" r:id="rId14"/>
    <p:sldLayoutId id="2147483790" r:id="rId15"/>
  </p:sldLayoutIdLst>
  <p:txStyles>
    <p:titleStyle>
      <a:lvl1pPr algn="l" defTabSz="950344" rtl="0" eaLnBrk="1" latinLnBrk="0" hangingPunct="1">
        <a:lnSpc>
          <a:spcPct val="90000"/>
        </a:lnSpc>
        <a:spcBef>
          <a:spcPct val="0"/>
        </a:spcBef>
        <a:buNone/>
        <a:defRPr sz="4573" kern="1200">
          <a:solidFill>
            <a:schemeClr val="tx1"/>
          </a:solidFill>
          <a:latin typeface="+mj-lt"/>
          <a:ea typeface="+mj-ea"/>
          <a:cs typeface="+mj-cs"/>
        </a:defRPr>
      </a:lvl1pPr>
    </p:titleStyle>
    <p:bodyStyle>
      <a:lvl1pPr marL="237586" indent="-237586" algn="l" defTabSz="950344" rtl="0" eaLnBrk="1" latinLnBrk="0" hangingPunct="1">
        <a:lnSpc>
          <a:spcPct val="90000"/>
        </a:lnSpc>
        <a:spcBef>
          <a:spcPts val="1040"/>
        </a:spcBef>
        <a:buFont typeface="Arial" panose="020B0604020202020204" pitchFamily="34" charset="0"/>
        <a:buChar char="•"/>
        <a:defRPr sz="2910" kern="1200">
          <a:solidFill>
            <a:schemeClr val="tx1"/>
          </a:solidFill>
          <a:latin typeface="+mn-lt"/>
          <a:ea typeface="+mn-ea"/>
          <a:cs typeface="+mn-cs"/>
        </a:defRPr>
      </a:lvl1pPr>
      <a:lvl2pPr marL="712759" indent="-237586" algn="l" defTabSz="950344" rtl="0" eaLnBrk="1" latinLnBrk="0" hangingPunct="1">
        <a:lnSpc>
          <a:spcPct val="90000"/>
        </a:lnSpc>
        <a:spcBef>
          <a:spcPts val="517"/>
        </a:spcBef>
        <a:buFont typeface="Arial" panose="020B0604020202020204" pitchFamily="34" charset="0"/>
        <a:buChar char="•"/>
        <a:defRPr sz="2493" kern="1200">
          <a:solidFill>
            <a:schemeClr val="tx1"/>
          </a:solidFill>
          <a:latin typeface="+mn-lt"/>
          <a:ea typeface="+mn-ea"/>
          <a:cs typeface="+mn-cs"/>
        </a:defRPr>
      </a:lvl2pPr>
      <a:lvl3pPr marL="1187930" indent="-237586" algn="l" defTabSz="950344" rtl="0" eaLnBrk="1" latinLnBrk="0" hangingPunct="1">
        <a:lnSpc>
          <a:spcPct val="90000"/>
        </a:lnSpc>
        <a:spcBef>
          <a:spcPts val="517"/>
        </a:spcBef>
        <a:buFont typeface="Arial" panose="020B0604020202020204" pitchFamily="34" charset="0"/>
        <a:buChar char="•"/>
        <a:defRPr sz="2079" kern="1200">
          <a:solidFill>
            <a:schemeClr val="tx1"/>
          </a:solidFill>
          <a:latin typeface="+mn-lt"/>
          <a:ea typeface="+mn-ea"/>
          <a:cs typeface="+mn-cs"/>
        </a:defRPr>
      </a:lvl3pPr>
      <a:lvl4pPr marL="1663104" indent="-237586" algn="l" defTabSz="950344" rtl="0" eaLnBrk="1" latinLnBrk="0" hangingPunct="1">
        <a:lnSpc>
          <a:spcPct val="90000"/>
        </a:lnSpc>
        <a:spcBef>
          <a:spcPts val="517"/>
        </a:spcBef>
        <a:buFont typeface="Arial" panose="020B0604020202020204" pitchFamily="34" charset="0"/>
        <a:buChar char="•"/>
        <a:defRPr sz="1870" kern="1200">
          <a:solidFill>
            <a:schemeClr val="tx1"/>
          </a:solidFill>
          <a:latin typeface="+mn-lt"/>
          <a:ea typeface="+mn-ea"/>
          <a:cs typeface="+mn-cs"/>
        </a:defRPr>
      </a:lvl4pPr>
      <a:lvl5pPr marL="2138274" indent="-237586" algn="l" defTabSz="950344" rtl="0" eaLnBrk="1" latinLnBrk="0" hangingPunct="1">
        <a:lnSpc>
          <a:spcPct val="90000"/>
        </a:lnSpc>
        <a:spcBef>
          <a:spcPts val="517"/>
        </a:spcBef>
        <a:buFont typeface="Arial" panose="020B0604020202020204" pitchFamily="34" charset="0"/>
        <a:buChar char="•"/>
        <a:defRPr sz="1870" kern="1200">
          <a:solidFill>
            <a:schemeClr val="tx1"/>
          </a:solidFill>
          <a:latin typeface="+mn-lt"/>
          <a:ea typeface="+mn-ea"/>
          <a:cs typeface="+mn-cs"/>
        </a:defRPr>
      </a:lvl5pPr>
      <a:lvl6pPr marL="2613446" indent="-237586" algn="l" defTabSz="950344" rtl="0" eaLnBrk="1" latinLnBrk="0" hangingPunct="1">
        <a:lnSpc>
          <a:spcPct val="90000"/>
        </a:lnSpc>
        <a:spcBef>
          <a:spcPts val="517"/>
        </a:spcBef>
        <a:buFont typeface="Arial" panose="020B0604020202020204" pitchFamily="34" charset="0"/>
        <a:buChar char="•"/>
        <a:defRPr sz="1870" kern="1200">
          <a:solidFill>
            <a:schemeClr val="tx1"/>
          </a:solidFill>
          <a:latin typeface="+mn-lt"/>
          <a:ea typeface="+mn-ea"/>
          <a:cs typeface="+mn-cs"/>
        </a:defRPr>
      </a:lvl6pPr>
      <a:lvl7pPr marL="3088619" indent="-237586" algn="l" defTabSz="950344" rtl="0" eaLnBrk="1" latinLnBrk="0" hangingPunct="1">
        <a:lnSpc>
          <a:spcPct val="90000"/>
        </a:lnSpc>
        <a:spcBef>
          <a:spcPts val="517"/>
        </a:spcBef>
        <a:buFont typeface="Arial" panose="020B0604020202020204" pitchFamily="34" charset="0"/>
        <a:buChar char="•"/>
        <a:defRPr sz="1870" kern="1200">
          <a:solidFill>
            <a:schemeClr val="tx1"/>
          </a:solidFill>
          <a:latin typeface="+mn-lt"/>
          <a:ea typeface="+mn-ea"/>
          <a:cs typeface="+mn-cs"/>
        </a:defRPr>
      </a:lvl7pPr>
      <a:lvl8pPr marL="3563791" indent="-237586" algn="l" defTabSz="950344" rtl="0" eaLnBrk="1" latinLnBrk="0" hangingPunct="1">
        <a:lnSpc>
          <a:spcPct val="90000"/>
        </a:lnSpc>
        <a:spcBef>
          <a:spcPts val="517"/>
        </a:spcBef>
        <a:buFont typeface="Arial" panose="020B0604020202020204" pitchFamily="34" charset="0"/>
        <a:buChar char="•"/>
        <a:defRPr sz="1870" kern="1200">
          <a:solidFill>
            <a:schemeClr val="tx1"/>
          </a:solidFill>
          <a:latin typeface="+mn-lt"/>
          <a:ea typeface="+mn-ea"/>
          <a:cs typeface="+mn-cs"/>
        </a:defRPr>
      </a:lvl8pPr>
      <a:lvl9pPr marL="4038965" indent="-237586" algn="l" defTabSz="950344" rtl="0" eaLnBrk="1" latinLnBrk="0" hangingPunct="1">
        <a:lnSpc>
          <a:spcPct val="90000"/>
        </a:lnSpc>
        <a:spcBef>
          <a:spcPts val="517"/>
        </a:spcBef>
        <a:buFont typeface="Arial" panose="020B0604020202020204" pitchFamily="34" charset="0"/>
        <a:buChar char="•"/>
        <a:defRPr sz="1870" kern="1200">
          <a:solidFill>
            <a:schemeClr val="tx1"/>
          </a:solidFill>
          <a:latin typeface="+mn-lt"/>
          <a:ea typeface="+mn-ea"/>
          <a:cs typeface="+mn-cs"/>
        </a:defRPr>
      </a:lvl9pPr>
    </p:bodyStyle>
    <p:otherStyle>
      <a:defPPr>
        <a:defRPr lang="en-US"/>
      </a:defPPr>
      <a:lvl1pPr marL="0" algn="l" defTabSz="950344" rtl="0" eaLnBrk="1" latinLnBrk="0" hangingPunct="1">
        <a:defRPr sz="1870" kern="1200">
          <a:solidFill>
            <a:schemeClr val="tx1"/>
          </a:solidFill>
          <a:latin typeface="+mn-lt"/>
          <a:ea typeface="+mn-ea"/>
          <a:cs typeface="+mn-cs"/>
        </a:defRPr>
      </a:lvl1pPr>
      <a:lvl2pPr marL="475173" algn="l" defTabSz="950344" rtl="0" eaLnBrk="1" latinLnBrk="0" hangingPunct="1">
        <a:defRPr sz="1870" kern="1200">
          <a:solidFill>
            <a:schemeClr val="tx1"/>
          </a:solidFill>
          <a:latin typeface="+mn-lt"/>
          <a:ea typeface="+mn-ea"/>
          <a:cs typeface="+mn-cs"/>
        </a:defRPr>
      </a:lvl2pPr>
      <a:lvl3pPr marL="950344" algn="l" defTabSz="950344" rtl="0" eaLnBrk="1" latinLnBrk="0" hangingPunct="1">
        <a:defRPr sz="1870" kern="1200">
          <a:solidFill>
            <a:schemeClr val="tx1"/>
          </a:solidFill>
          <a:latin typeface="+mn-lt"/>
          <a:ea typeface="+mn-ea"/>
          <a:cs typeface="+mn-cs"/>
        </a:defRPr>
      </a:lvl3pPr>
      <a:lvl4pPr marL="1425520" algn="l" defTabSz="950344" rtl="0" eaLnBrk="1" latinLnBrk="0" hangingPunct="1">
        <a:defRPr sz="1870" kern="1200">
          <a:solidFill>
            <a:schemeClr val="tx1"/>
          </a:solidFill>
          <a:latin typeface="+mn-lt"/>
          <a:ea typeface="+mn-ea"/>
          <a:cs typeface="+mn-cs"/>
        </a:defRPr>
      </a:lvl4pPr>
      <a:lvl5pPr marL="1900690" algn="l" defTabSz="950344" rtl="0" eaLnBrk="1" latinLnBrk="0" hangingPunct="1">
        <a:defRPr sz="1870" kern="1200">
          <a:solidFill>
            <a:schemeClr val="tx1"/>
          </a:solidFill>
          <a:latin typeface="+mn-lt"/>
          <a:ea typeface="+mn-ea"/>
          <a:cs typeface="+mn-cs"/>
        </a:defRPr>
      </a:lvl5pPr>
      <a:lvl6pPr marL="2375861" algn="l" defTabSz="950344" rtl="0" eaLnBrk="1" latinLnBrk="0" hangingPunct="1">
        <a:defRPr sz="1870" kern="1200">
          <a:solidFill>
            <a:schemeClr val="tx1"/>
          </a:solidFill>
          <a:latin typeface="+mn-lt"/>
          <a:ea typeface="+mn-ea"/>
          <a:cs typeface="+mn-cs"/>
        </a:defRPr>
      </a:lvl6pPr>
      <a:lvl7pPr marL="2851033" algn="l" defTabSz="950344" rtl="0" eaLnBrk="1" latinLnBrk="0" hangingPunct="1">
        <a:defRPr sz="1870" kern="1200">
          <a:solidFill>
            <a:schemeClr val="tx1"/>
          </a:solidFill>
          <a:latin typeface="+mn-lt"/>
          <a:ea typeface="+mn-ea"/>
          <a:cs typeface="+mn-cs"/>
        </a:defRPr>
      </a:lvl7pPr>
      <a:lvl8pPr marL="3326205" algn="l" defTabSz="950344" rtl="0" eaLnBrk="1" latinLnBrk="0" hangingPunct="1">
        <a:defRPr sz="1870" kern="1200">
          <a:solidFill>
            <a:schemeClr val="tx1"/>
          </a:solidFill>
          <a:latin typeface="+mn-lt"/>
          <a:ea typeface="+mn-ea"/>
          <a:cs typeface="+mn-cs"/>
        </a:defRPr>
      </a:lvl8pPr>
      <a:lvl9pPr marL="3801376" algn="l" defTabSz="950344" rtl="0" eaLnBrk="1" latinLnBrk="0" hangingPunct="1">
        <a:defRPr sz="187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bwMode="blackWhite">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144" name="Graphic 143">
            <a:extLst>
              <a:ext uri="{FF2B5EF4-FFF2-40B4-BE49-F238E27FC236}">
                <a16:creationId xmlns:a16="http://schemas.microsoft.com/office/drawing/2014/main" id="{55FCE7D5-5796-0746-3173-EB75FBE85E45}"/>
              </a:ext>
            </a:extLst>
          </p:cNvPr>
          <p:cNvPicPr>
            <a:picLocks noChangeAspect="1"/>
          </p:cNvPicPr>
          <p:nvPr/>
        </p:nvPicPr>
        <p:blipFill>
          <a:blip r:embed="rId33">
            <a:extLst>
              <a:ext uri="{96DAC541-7B7A-43D3-8B79-37D633B846F1}">
                <asvg:svgBlip xmlns:asvg="http://schemas.microsoft.com/office/drawing/2016/SVG/main" r:embed="rId34"/>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32835051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2"/>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0">
          <p15:clr>
            <a:srgbClr val="C35EA4"/>
          </p15:clr>
        </p15:guide>
        <p15:guide id="17" pos="7320">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92">
          <p15:clr>
            <a:srgbClr val="A4A3A4"/>
          </p15:clr>
        </p15:guide>
        <p15:guide id="29" orient="horz" pos="4135">
          <p15:clr>
            <a:srgbClr val="A4A3A4"/>
          </p15:clr>
        </p15:guide>
        <p15:guide id="30" pos="7488">
          <p15:clr>
            <a:srgbClr val="A4A3A4"/>
          </p15:clr>
        </p15:guide>
        <p15:guide id="31" orient="horz" pos="400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52.jpeg"/><Relationship Id="rId7" Type="http://schemas.microsoft.com/office/2007/relationships/hdphoto" Target="../media/hdphoto1.wdp"/><Relationship Id="rId2" Type="http://schemas.openxmlformats.org/officeDocument/2006/relationships/notesSlide" Target="../notesSlides/notesSlide10.xml"/><Relationship Id="rId1" Type="http://schemas.openxmlformats.org/officeDocument/2006/relationships/slideLayout" Target="../slideLayouts/slideLayout100.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75.png"/></Relationships>
</file>

<file path=ppt/slides/_rels/slide11.xml.rels><?xml version="1.0" encoding="UTF-8" standalone="yes"?>
<Relationships xmlns="http://schemas.openxmlformats.org/package/2006/relationships"><Relationship Id="rId3" Type="http://schemas.openxmlformats.org/officeDocument/2006/relationships/image" Target="../media/image81.emf"/><Relationship Id="rId2" Type="http://schemas.openxmlformats.org/officeDocument/2006/relationships/image" Target="../media/image46.png"/><Relationship Id="rId1" Type="http://schemas.openxmlformats.org/officeDocument/2006/relationships/slideLayout" Target="../slideLayouts/slideLayout107.xml"/></Relationships>
</file>

<file path=ppt/slides/_rels/slide12.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2.emf"/><Relationship Id="rId7" Type="http://schemas.openxmlformats.org/officeDocument/2006/relationships/image" Target="../media/image86.png"/><Relationship Id="rId2" Type="http://schemas.openxmlformats.org/officeDocument/2006/relationships/notesSlide" Target="../notesSlides/notesSlide11.xml"/><Relationship Id="rId1" Type="http://schemas.openxmlformats.org/officeDocument/2006/relationships/slideLayout" Target="../slideLayouts/slideLayout112.xml"/><Relationship Id="rId6" Type="http://schemas.openxmlformats.org/officeDocument/2006/relationships/image" Target="../media/image85.emf"/><Relationship Id="rId5" Type="http://schemas.openxmlformats.org/officeDocument/2006/relationships/image" Target="../media/image84.emf"/><Relationship Id="rId10" Type="http://schemas.openxmlformats.org/officeDocument/2006/relationships/image" Target="../media/image89.png"/><Relationship Id="rId4" Type="http://schemas.openxmlformats.org/officeDocument/2006/relationships/image" Target="../media/image83.png"/><Relationship Id="rId9" Type="http://schemas.openxmlformats.org/officeDocument/2006/relationships/image" Target="../media/image88.png"/></Relationships>
</file>

<file path=ppt/slides/_rels/slide13.xml.rels><?xml version="1.0" encoding="UTF-8" standalone="yes"?>
<Relationships xmlns="http://schemas.openxmlformats.org/package/2006/relationships"><Relationship Id="rId8" Type="http://schemas.openxmlformats.org/officeDocument/2006/relationships/image" Target="../media/image95.svg"/><Relationship Id="rId13" Type="http://schemas.openxmlformats.org/officeDocument/2006/relationships/image" Target="../media/image100.emf"/><Relationship Id="rId3" Type="http://schemas.openxmlformats.org/officeDocument/2006/relationships/image" Target="../media/image90.png"/><Relationship Id="rId7" Type="http://schemas.openxmlformats.org/officeDocument/2006/relationships/image" Target="../media/image94.png"/><Relationship Id="rId12" Type="http://schemas.openxmlformats.org/officeDocument/2006/relationships/image" Target="../media/image99.emf"/><Relationship Id="rId2" Type="http://schemas.openxmlformats.org/officeDocument/2006/relationships/notesSlide" Target="../notesSlides/notesSlide12.xml"/><Relationship Id="rId16" Type="http://schemas.openxmlformats.org/officeDocument/2006/relationships/image" Target="../media/image103.emf"/><Relationship Id="rId1" Type="http://schemas.openxmlformats.org/officeDocument/2006/relationships/slideLayout" Target="../slideLayouts/slideLayout153.xml"/><Relationship Id="rId6" Type="http://schemas.openxmlformats.org/officeDocument/2006/relationships/image" Target="../media/image93.png"/><Relationship Id="rId11" Type="http://schemas.openxmlformats.org/officeDocument/2006/relationships/image" Target="../media/image98.emf"/><Relationship Id="rId5" Type="http://schemas.openxmlformats.org/officeDocument/2006/relationships/image" Target="../media/image92.png"/><Relationship Id="rId15" Type="http://schemas.openxmlformats.org/officeDocument/2006/relationships/image" Target="../media/image102.emf"/><Relationship Id="rId10" Type="http://schemas.openxmlformats.org/officeDocument/2006/relationships/image" Target="../media/image97.png"/><Relationship Id="rId4" Type="http://schemas.openxmlformats.org/officeDocument/2006/relationships/image" Target="../media/image91.svg"/><Relationship Id="rId9" Type="http://schemas.openxmlformats.org/officeDocument/2006/relationships/image" Target="../media/image96.png"/><Relationship Id="rId14" Type="http://schemas.openxmlformats.org/officeDocument/2006/relationships/image" Target="../media/image101.emf"/></Relationships>
</file>

<file path=ppt/slides/_rels/slide14.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26.xml"/><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3" Type="http://schemas.openxmlformats.org/officeDocument/2006/relationships/image" Target="../media/image107.png"/><Relationship Id="rId7" Type="http://schemas.openxmlformats.org/officeDocument/2006/relationships/image" Target="../media/image44.png"/><Relationship Id="rId2" Type="http://schemas.openxmlformats.org/officeDocument/2006/relationships/image" Target="../media/image106.png"/><Relationship Id="rId1" Type="http://schemas.openxmlformats.org/officeDocument/2006/relationships/slideLayout" Target="../slideLayouts/slideLayout26.xml"/><Relationship Id="rId6" Type="http://schemas.openxmlformats.org/officeDocument/2006/relationships/image" Target="../media/image105.png"/><Relationship Id="rId5" Type="http://schemas.openxmlformats.org/officeDocument/2006/relationships/image" Target="../media/image109.png"/><Relationship Id="rId4" Type="http://schemas.openxmlformats.org/officeDocument/2006/relationships/image" Target="../media/image108.png"/></Relationships>
</file>

<file path=ppt/slides/_rels/slide16.xml.rels><?xml version="1.0" encoding="UTF-8" standalone="yes"?>
<Relationships xmlns="http://schemas.openxmlformats.org/package/2006/relationships"><Relationship Id="rId3" Type="http://schemas.openxmlformats.org/officeDocument/2006/relationships/image" Target="../media/image111.png"/><Relationship Id="rId7" Type="http://schemas.openxmlformats.org/officeDocument/2006/relationships/image" Target="../media/image44.png"/><Relationship Id="rId2" Type="http://schemas.openxmlformats.org/officeDocument/2006/relationships/image" Target="../media/image110.png"/><Relationship Id="rId1" Type="http://schemas.openxmlformats.org/officeDocument/2006/relationships/slideLayout" Target="../slideLayouts/slideLayout26.xml"/><Relationship Id="rId6" Type="http://schemas.openxmlformats.org/officeDocument/2006/relationships/image" Target="../media/image105.png"/><Relationship Id="rId5" Type="http://schemas.openxmlformats.org/officeDocument/2006/relationships/image" Target="../media/image113.png"/><Relationship Id="rId4" Type="http://schemas.openxmlformats.org/officeDocument/2006/relationships/image" Target="../media/image112.png"/></Relationships>
</file>

<file path=ppt/slides/_rels/slide1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114.png"/><Relationship Id="rId1" Type="http://schemas.openxmlformats.org/officeDocument/2006/relationships/slideLayout" Target="../slideLayouts/slideLayout26.xml"/><Relationship Id="rId6" Type="http://schemas.openxmlformats.org/officeDocument/2006/relationships/image" Target="../media/image44.png"/><Relationship Id="rId5" Type="http://schemas.openxmlformats.org/officeDocument/2006/relationships/hyperlink" Target="https://learn.drmigrate.com/" TargetMode="External"/><Relationship Id="rId4" Type="http://schemas.openxmlformats.org/officeDocument/2006/relationships/image" Target="../media/image105.png"/></Relationships>
</file>

<file path=ppt/slides/_rels/slide18.xml.rels><?xml version="1.0" encoding="UTF-8" standalone="yes"?>
<Relationships xmlns="http://schemas.openxmlformats.org/package/2006/relationships"><Relationship Id="rId3" Type="http://schemas.openxmlformats.org/officeDocument/2006/relationships/image" Target="../media/image81.emf"/><Relationship Id="rId2" Type="http://schemas.openxmlformats.org/officeDocument/2006/relationships/image" Target="../media/image51.png"/><Relationship Id="rId1" Type="http://schemas.openxmlformats.org/officeDocument/2006/relationships/slideLayout" Target="../slideLayouts/slideLayout119.xml"/></Relationships>
</file>

<file path=ppt/slides/_rels/slide19.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44.png"/><Relationship Id="rId1" Type="http://schemas.openxmlformats.org/officeDocument/2006/relationships/slideLayout" Target="../slideLayouts/slideLayout119.xml"/><Relationship Id="rId4" Type="http://schemas.openxmlformats.org/officeDocument/2006/relationships/image" Target="../media/image85.emf"/></Relationships>
</file>

<file path=ppt/slides/_rels/slide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xml"/><Relationship Id="rId1" Type="http://schemas.openxmlformats.org/officeDocument/2006/relationships/slideLayout" Target="../slideLayouts/slideLayout31.xml"/><Relationship Id="rId4" Type="http://schemas.openxmlformats.org/officeDocument/2006/relationships/image" Target="../media/image4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3.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3.xml"/><Relationship Id="rId1" Type="http://schemas.openxmlformats.org/officeDocument/2006/relationships/slideLayout" Target="../slideLayouts/slideLayout45.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 Id="rId9" Type="http://schemas.openxmlformats.org/officeDocument/2006/relationships/image" Target="../media/image44.png"/></Relationships>
</file>

<file path=ppt/slides/_rels/slide4.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2.png"/><Relationship Id="rId3" Type="http://schemas.openxmlformats.org/officeDocument/2006/relationships/image" Target="../media/image52.jpeg"/><Relationship Id="rId7" Type="http://schemas.openxmlformats.org/officeDocument/2006/relationships/image" Target="../media/image56.png"/><Relationship Id="rId12" Type="http://schemas.openxmlformats.org/officeDocument/2006/relationships/image" Target="../media/image61.png"/><Relationship Id="rId2" Type="http://schemas.openxmlformats.org/officeDocument/2006/relationships/notesSlide" Target="../notesSlides/notesSlide4.xml"/><Relationship Id="rId1" Type="http://schemas.openxmlformats.org/officeDocument/2006/relationships/slideLayout" Target="../slideLayouts/slideLayout50.xml"/><Relationship Id="rId6" Type="http://schemas.openxmlformats.org/officeDocument/2006/relationships/image" Target="../media/image55.png"/><Relationship Id="rId11" Type="http://schemas.openxmlformats.org/officeDocument/2006/relationships/image" Target="../media/image60.emf"/><Relationship Id="rId5" Type="http://schemas.openxmlformats.org/officeDocument/2006/relationships/image" Target="../media/image54.png"/><Relationship Id="rId10" Type="http://schemas.openxmlformats.org/officeDocument/2006/relationships/image" Target="../media/image59.tiff"/><Relationship Id="rId4" Type="http://schemas.openxmlformats.org/officeDocument/2006/relationships/image" Target="../media/image53.png"/><Relationship Id="rId9" Type="http://schemas.openxmlformats.org/officeDocument/2006/relationships/image" Target="../media/image58.emf"/></Relationships>
</file>

<file path=ppt/slides/_rels/slide5.xml.rels><?xml version="1.0" encoding="UTF-8" standalone="yes"?>
<Relationships xmlns="http://schemas.openxmlformats.org/package/2006/relationships"><Relationship Id="rId3" Type="http://schemas.openxmlformats.org/officeDocument/2006/relationships/image" Target="../media/image52.jpeg"/><Relationship Id="rId7" Type="http://schemas.openxmlformats.org/officeDocument/2006/relationships/image" Target="../media/image65.png"/><Relationship Id="rId2" Type="http://schemas.openxmlformats.org/officeDocument/2006/relationships/notesSlide" Target="../notesSlides/notesSlide5.xml"/><Relationship Id="rId1" Type="http://schemas.openxmlformats.org/officeDocument/2006/relationships/slideLayout" Target="../slideLayouts/slideLayout44.xml"/><Relationship Id="rId6" Type="http://schemas.openxmlformats.org/officeDocument/2006/relationships/image" Target="../media/image44.png"/><Relationship Id="rId5" Type="http://schemas.openxmlformats.org/officeDocument/2006/relationships/image" Target="../media/image64.png"/><Relationship Id="rId4" Type="http://schemas.openxmlformats.org/officeDocument/2006/relationships/image" Target="../media/image63.png"/></Relationships>
</file>

<file path=ppt/slides/_rels/slide6.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52.jpeg"/><Relationship Id="rId7" Type="http://schemas.openxmlformats.org/officeDocument/2006/relationships/image" Target="../media/image68.png"/><Relationship Id="rId2" Type="http://schemas.openxmlformats.org/officeDocument/2006/relationships/notesSlide" Target="../notesSlides/notesSlide6.xml"/><Relationship Id="rId1" Type="http://schemas.openxmlformats.org/officeDocument/2006/relationships/slideLayout" Target="../slideLayouts/slideLayout100.xml"/><Relationship Id="rId6" Type="http://schemas.microsoft.com/office/2007/relationships/hdphoto" Target="../media/hdphoto1.wdp"/><Relationship Id="rId5" Type="http://schemas.openxmlformats.org/officeDocument/2006/relationships/image" Target="../media/image67.png"/><Relationship Id="rId4" Type="http://schemas.openxmlformats.org/officeDocument/2006/relationships/image" Target="../media/image66.png"/><Relationship Id="rId9" Type="http://schemas.openxmlformats.org/officeDocument/2006/relationships/image" Target="../media/image70.png"/></Relationships>
</file>

<file path=ppt/slides/_rels/slide7.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52.jpeg"/><Relationship Id="rId7" Type="http://schemas.openxmlformats.org/officeDocument/2006/relationships/image" Target="../media/image71.png"/><Relationship Id="rId2" Type="http://schemas.openxmlformats.org/officeDocument/2006/relationships/notesSlide" Target="../notesSlides/notesSlide7.xml"/><Relationship Id="rId1" Type="http://schemas.openxmlformats.org/officeDocument/2006/relationships/slideLayout" Target="../slideLayouts/slideLayout100.xml"/><Relationship Id="rId6" Type="http://schemas.microsoft.com/office/2007/relationships/hdphoto" Target="../media/hdphoto1.wdp"/><Relationship Id="rId5" Type="http://schemas.openxmlformats.org/officeDocument/2006/relationships/image" Target="../media/image67.png"/><Relationship Id="rId10" Type="http://schemas.openxmlformats.org/officeDocument/2006/relationships/image" Target="../media/image74.png"/><Relationship Id="rId4" Type="http://schemas.openxmlformats.org/officeDocument/2006/relationships/image" Target="../media/image66.png"/><Relationship Id="rId9" Type="http://schemas.openxmlformats.org/officeDocument/2006/relationships/image" Target="../media/image73.png"/></Relationships>
</file>

<file path=ppt/slides/_rels/slide8.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52.jpeg"/><Relationship Id="rId7" Type="http://schemas.microsoft.com/office/2007/relationships/hdphoto" Target="../media/hdphoto1.wdp"/><Relationship Id="rId2" Type="http://schemas.openxmlformats.org/officeDocument/2006/relationships/notesSlide" Target="../notesSlides/notesSlide8.xml"/><Relationship Id="rId1" Type="http://schemas.openxmlformats.org/officeDocument/2006/relationships/slideLayout" Target="../slideLayouts/slideLayout100.xml"/><Relationship Id="rId6" Type="http://schemas.openxmlformats.org/officeDocument/2006/relationships/image" Target="../media/image67.png"/><Relationship Id="rId5" Type="http://schemas.openxmlformats.org/officeDocument/2006/relationships/image" Target="../media/image66.png"/><Relationship Id="rId10" Type="http://schemas.openxmlformats.org/officeDocument/2006/relationships/image" Target="../media/image78.png"/><Relationship Id="rId4" Type="http://schemas.openxmlformats.org/officeDocument/2006/relationships/image" Target="../media/image75.png"/><Relationship Id="rId9" Type="http://schemas.openxmlformats.org/officeDocument/2006/relationships/image" Target="../media/image77.png"/></Relationships>
</file>

<file path=ppt/slides/_rels/slide9.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52.jpeg"/><Relationship Id="rId7" Type="http://schemas.microsoft.com/office/2007/relationships/hdphoto" Target="../media/hdphoto1.wdp"/><Relationship Id="rId2" Type="http://schemas.openxmlformats.org/officeDocument/2006/relationships/notesSlide" Target="../notesSlides/notesSlide9.xml"/><Relationship Id="rId1" Type="http://schemas.openxmlformats.org/officeDocument/2006/relationships/slideLayout" Target="../slideLayouts/slideLayout100.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75.png"/><Relationship Id="rId9" Type="http://schemas.openxmlformats.org/officeDocument/2006/relationships/image" Target="../media/image80.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1B7AC04-7B9C-1A27-A38C-F1B1CECC733D}"/>
              </a:ext>
            </a:extLst>
          </p:cNvPr>
          <p:cNvSpPr>
            <a:spLocks noGrp="1"/>
          </p:cNvSpPr>
          <p:nvPr>
            <p:ph type="body" sz="quarter" idx="12"/>
          </p:nvPr>
        </p:nvSpPr>
        <p:spPr>
          <a:xfrm>
            <a:off x="807565" y="3655041"/>
            <a:ext cx="7728764" cy="246221"/>
          </a:xfrm>
        </p:spPr>
        <p:txBody>
          <a:bodyPr vert="horz" wrap="square" lIns="0" tIns="0" rIns="0" bIns="0" rtlCol="0" anchor="t">
            <a:spAutoFit/>
          </a:bodyPr>
          <a:lstStyle/>
          <a:p>
            <a:r>
              <a:rPr lang="en-AU">
                <a:cs typeface="Segoe UI"/>
              </a:rPr>
              <a:t>Build a Strategic View of Your Azure Migration – Opportunities, Cost and Next Steps</a:t>
            </a:r>
            <a:endParaRPr lang="en-US">
              <a:cs typeface="Segoe UI"/>
            </a:endParaRPr>
          </a:p>
        </p:txBody>
      </p:sp>
      <p:sp>
        <p:nvSpPr>
          <p:cNvPr id="5" name="Title 4">
            <a:extLst>
              <a:ext uri="{FF2B5EF4-FFF2-40B4-BE49-F238E27FC236}">
                <a16:creationId xmlns:a16="http://schemas.microsoft.com/office/drawing/2014/main" id="{35210448-F497-1868-3E4D-A1ADD0CAA6AE}"/>
              </a:ext>
            </a:extLst>
          </p:cNvPr>
          <p:cNvSpPr>
            <a:spLocks noGrp="1"/>
          </p:cNvSpPr>
          <p:nvPr>
            <p:ph type="title"/>
          </p:nvPr>
        </p:nvSpPr>
        <p:spPr>
          <a:xfrm>
            <a:off x="807565" y="2946144"/>
            <a:ext cx="8511674" cy="615553"/>
          </a:xfrm>
        </p:spPr>
        <p:txBody>
          <a:bodyPr/>
          <a:lstStyle/>
          <a:p>
            <a:r>
              <a:rPr lang="en-US">
                <a:cs typeface="Segoe UI"/>
              </a:rPr>
              <a:t>Azure Benchmark TCO</a:t>
            </a:r>
          </a:p>
        </p:txBody>
      </p:sp>
      <p:pic>
        <p:nvPicPr>
          <p:cNvPr id="2" name="Picture 1">
            <a:extLst>
              <a:ext uri="{FF2B5EF4-FFF2-40B4-BE49-F238E27FC236}">
                <a16:creationId xmlns:a16="http://schemas.microsoft.com/office/drawing/2014/main" id="{E5FAE52A-724D-9881-5215-B54D26ABC180}"/>
              </a:ext>
            </a:extLst>
          </p:cNvPr>
          <p:cNvPicPr>
            <a:picLocks noChangeAspect="1"/>
          </p:cNvPicPr>
          <p:nvPr/>
        </p:nvPicPr>
        <p:blipFill>
          <a:blip r:embed="rId3" cstate="screen">
            <a:extLst>
              <a:ext uri="{28A0092B-C50C-407E-A947-70E740481C1C}">
                <a14:useLocalDpi xmlns:a14="http://schemas.microsoft.com/office/drawing/2010/main"/>
              </a:ext>
            </a:extLst>
          </a:blip>
          <a:srcRect r="60408"/>
          <a:stretch>
            <a:fillRect/>
          </a:stretch>
        </p:blipFill>
        <p:spPr>
          <a:xfrm>
            <a:off x="180690" y="201146"/>
            <a:ext cx="1810156" cy="931449"/>
          </a:xfrm>
          <a:prstGeom prst="rect">
            <a:avLst/>
          </a:prstGeom>
        </p:spPr>
      </p:pic>
    </p:spTree>
    <p:extLst>
      <p:ext uri="{BB962C8B-B14F-4D97-AF65-F5344CB8AC3E}">
        <p14:creationId xmlns:p14="http://schemas.microsoft.com/office/powerpoint/2010/main" val="91887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005B95-4483-084B-E63B-7BB2AA6603F1}"/>
            </a:ext>
          </a:extLst>
        </p:cNvPr>
        <p:cNvGrpSpPr/>
        <p:nvPr/>
      </p:nvGrpSpPr>
      <p:grpSpPr>
        <a:xfrm>
          <a:off x="0" y="0"/>
          <a:ext cx="0" cy="0"/>
          <a:chOff x="0" y="0"/>
          <a:chExt cx="0" cy="0"/>
        </a:xfrm>
      </p:grpSpPr>
      <p:grpSp>
        <p:nvGrpSpPr>
          <p:cNvPr id="3" name="Group 2">
            <a:extLst>
              <a:ext uri="{FF2B5EF4-FFF2-40B4-BE49-F238E27FC236}">
                <a16:creationId xmlns:a16="http://schemas.microsoft.com/office/drawing/2014/main" id="{21E0856E-EFDA-7DB6-7F47-CE9A02D5A7A3}"/>
              </a:ext>
            </a:extLst>
          </p:cNvPr>
          <p:cNvGrpSpPr/>
          <p:nvPr/>
        </p:nvGrpSpPr>
        <p:grpSpPr>
          <a:xfrm>
            <a:off x="1" y="-114301"/>
            <a:ext cx="12191999" cy="6972301"/>
            <a:chOff x="1541125" y="471327"/>
            <a:chExt cx="12191999" cy="6972301"/>
          </a:xfrm>
        </p:grpSpPr>
        <p:pic>
          <p:nvPicPr>
            <p:cNvPr id="6" name="Picture 5" descr="A colorful background with a white background">
              <a:extLst>
                <a:ext uri="{FF2B5EF4-FFF2-40B4-BE49-F238E27FC236}">
                  <a16:creationId xmlns:a16="http://schemas.microsoft.com/office/drawing/2014/main" id="{1973E4D2-3F8A-873C-1621-BA33816FADD7}"/>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flipH="1">
              <a:off x="1541125" y="585627"/>
              <a:ext cx="12191999" cy="6858000"/>
            </a:xfrm>
            <a:prstGeom prst="rect">
              <a:avLst/>
            </a:prstGeom>
          </p:spPr>
        </p:pic>
        <p:sp>
          <p:nvSpPr>
            <p:cNvPr id="10" name="Rectangle 9">
              <a:extLst>
                <a:ext uri="{FF2B5EF4-FFF2-40B4-BE49-F238E27FC236}">
                  <a16:creationId xmlns:a16="http://schemas.microsoft.com/office/drawing/2014/main" id="{72282E9D-A0A8-01F1-6FEC-91F77ABCA91B}"/>
                </a:ext>
                <a:ext uri="{C183D7F6-B498-43B3-948B-1728B52AA6E4}">
                  <adec:decorative xmlns:adec="http://schemas.microsoft.com/office/drawing/2017/decorative" val="1"/>
                </a:ext>
              </a:extLst>
            </p:cNvPr>
            <p:cNvSpPr/>
            <p:nvPr/>
          </p:nvSpPr>
          <p:spPr bwMode="auto">
            <a:xfrm rot="5400000">
              <a:off x="6837105" y="547609"/>
              <a:ext cx="6397506" cy="7394531"/>
            </a:xfrm>
            <a:prstGeom prst="rect">
              <a:avLst/>
            </a:prstGeom>
            <a:gradFill>
              <a:gsLst>
                <a:gs pos="49000">
                  <a:schemeClr val="bg1"/>
                </a:gs>
                <a:gs pos="100000">
                  <a:schemeClr val="bg1">
                    <a:alpha val="0"/>
                  </a:schemeClr>
                </a:gs>
              </a:gsLst>
              <a:lin ang="54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Sans Text"/>
                <a:ea typeface="Segoe UI" pitchFamily="34" charset="0"/>
                <a:cs typeface="Segoe UI" pitchFamily="34" charset="0"/>
              </a:endParaRPr>
            </a:p>
          </p:txBody>
        </p:sp>
        <p:sp>
          <p:nvSpPr>
            <p:cNvPr id="13" name="Rectangle 12">
              <a:extLst>
                <a:ext uri="{FF2B5EF4-FFF2-40B4-BE49-F238E27FC236}">
                  <a16:creationId xmlns:a16="http://schemas.microsoft.com/office/drawing/2014/main" id="{741B2B9C-6191-739C-B525-8B30767D41C3}"/>
                </a:ext>
                <a:ext uri="{C183D7F6-B498-43B3-948B-1728B52AA6E4}">
                  <adec:decorative xmlns:adec="http://schemas.microsoft.com/office/drawing/2017/decorative" val="1"/>
                </a:ext>
              </a:extLst>
            </p:cNvPr>
            <p:cNvSpPr/>
            <p:nvPr/>
          </p:nvSpPr>
          <p:spPr bwMode="auto">
            <a:xfrm>
              <a:off x="1541125" y="471327"/>
              <a:ext cx="12191999" cy="6858000"/>
            </a:xfrm>
            <a:prstGeom prst="rect">
              <a:avLst/>
            </a:prstGeom>
            <a:gradFill>
              <a:gsLst>
                <a:gs pos="49000">
                  <a:schemeClr val="bg1"/>
                </a:gs>
                <a:gs pos="100000">
                  <a:schemeClr val="bg1">
                    <a:alpha val="0"/>
                  </a:schemeClr>
                </a:gs>
              </a:gsLst>
              <a:lin ang="54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Text"/>
                <a:ea typeface="Segoe UI" pitchFamily="34" charset="0"/>
                <a:cs typeface="Segoe UI" pitchFamily="34" charset="0"/>
              </a:endParaRPr>
            </a:p>
          </p:txBody>
        </p:sp>
      </p:grpSp>
      <p:pic>
        <p:nvPicPr>
          <p:cNvPr id="12" name="Picture 11">
            <a:extLst>
              <a:ext uri="{FF2B5EF4-FFF2-40B4-BE49-F238E27FC236}">
                <a16:creationId xmlns:a16="http://schemas.microsoft.com/office/drawing/2014/main" id="{AAF0E234-AB42-92DB-296B-585795ECE5C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381647" y="368865"/>
            <a:ext cx="524081" cy="418303"/>
          </a:xfrm>
          <a:prstGeom prst="rect">
            <a:avLst/>
          </a:prstGeom>
        </p:spPr>
      </p:pic>
      <p:sp>
        <p:nvSpPr>
          <p:cNvPr id="57" name="Rectangle 56">
            <a:extLst>
              <a:ext uri="{FF2B5EF4-FFF2-40B4-BE49-F238E27FC236}">
                <a16:creationId xmlns:a16="http://schemas.microsoft.com/office/drawing/2014/main" id="{D6B30E82-E16F-D017-FA89-323D96B47A40}"/>
              </a:ext>
            </a:extLst>
          </p:cNvPr>
          <p:cNvSpPr/>
          <p:nvPr/>
        </p:nvSpPr>
        <p:spPr>
          <a:xfrm>
            <a:off x="4124011" y="-36946"/>
            <a:ext cx="4206966" cy="531737"/>
          </a:xfrm>
          <a:prstGeom prst="rect">
            <a:avLst/>
          </a:prstGeom>
          <a:noFill/>
        </p:spPr>
        <p:txBody>
          <a:bodyPr wrap="none">
            <a:spAutoFit/>
          </a:bodyPr>
          <a:lstStyle/>
          <a:p>
            <a:pPr marL="0" marR="0" lvl="0" indent="0" algn="l" defTabSz="914225" rtl="0" eaLnBrk="1" fontAlgn="auto" latinLnBrk="0" hangingPunct="1">
              <a:lnSpc>
                <a:spcPct val="100000"/>
              </a:lnSpc>
              <a:spcBef>
                <a:spcPts val="0"/>
              </a:spcBef>
              <a:spcAft>
                <a:spcPts val="0"/>
              </a:spcAft>
              <a:buClrTx/>
              <a:buSzTx/>
              <a:buFontTx/>
              <a:buNone/>
              <a:tabLst/>
              <a:defRPr/>
            </a:pPr>
            <a:r>
              <a:rPr kumimoji="0" lang="en-US" sz="2800" b="0" i="0" u="none" strike="noStrike" kern="0" cap="none" spc="300" normalizeH="0" baseline="0" noProof="0">
                <a:ln>
                  <a:noFill/>
                </a:ln>
                <a:solidFill>
                  <a:srgbClr val="FFFFFF"/>
                </a:solidFill>
                <a:effectLst/>
                <a:uLnTx/>
                <a:uFillTx/>
                <a:latin typeface="Corbert" pitchFamily="2" charset="77"/>
                <a:ea typeface="+mn-ea"/>
                <a:cs typeface="Arial" panose="020B0604020202020204" pitchFamily="34" charset="0"/>
              </a:rPr>
              <a:t>Technical Assessment</a:t>
            </a:r>
            <a:endParaRPr kumimoji="0" lang="en-US" sz="2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7" name="Group 6">
            <a:extLst>
              <a:ext uri="{FF2B5EF4-FFF2-40B4-BE49-F238E27FC236}">
                <a16:creationId xmlns:a16="http://schemas.microsoft.com/office/drawing/2014/main" id="{5C87FD71-A761-978C-88E7-23F38636542E}"/>
              </a:ext>
            </a:extLst>
          </p:cNvPr>
          <p:cNvGrpSpPr/>
          <p:nvPr/>
        </p:nvGrpSpPr>
        <p:grpSpPr>
          <a:xfrm>
            <a:off x="10991261" y="6493343"/>
            <a:ext cx="996010" cy="204253"/>
            <a:chOff x="1640387" y="1929978"/>
            <a:chExt cx="6939733" cy="1247503"/>
          </a:xfrm>
        </p:grpSpPr>
        <p:pic>
          <p:nvPicPr>
            <p:cNvPr id="8" name="Picture 7" descr="A picture containing text, clipart, gear&#10;&#10;Description automatically generated">
              <a:extLst>
                <a:ext uri="{FF2B5EF4-FFF2-40B4-BE49-F238E27FC236}">
                  <a16:creationId xmlns:a16="http://schemas.microsoft.com/office/drawing/2014/main" id="{F8B59CB3-08AA-53B1-E2E5-C2A11BAAD3D6}"/>
                </a:ext>
              </a:extLst>
            </p:cNvPr>
            <p:cNvPicPr>
              <a:picLocks noChangeAspect="1"/>
            </p:cNvPicPr>
            <p:nvPr/>
          </p:nvPicPr>
          <p:blipFill>
            <a:blip r:embed="rId5"/>
            <a:stretch>
              <a:fillRect/>
            </a:stretch>
          </p:blipFill>
          <p:spPr>
            <a:xfrm>
              <a:off x="1640387" y="1929978"/>
              <a:ext cx="6939733" cy="1238728"/>
            </a:xfrm>
            <a:prstGeom prst="rect">
              <a:avLst/>
            </a:prstGeom>
          </p:spPr>
        </p:pic>
        <p:pic>
          <p:nvPicPr>
            <p:cNvPr id="9" name="Picture 8" descr="A picture containing text, clipart, gear&#10;&#10;Description automatically generated">
              <a:extLst>
                <a:ext uri="{FF2B5EF4-FFF2-40B4-BE49-F238E27FC236}">
                  <a16:creationId xmlns:a16="http://schemas.microsoft.com/office/drawing/2014/main" id="{9B0E62AE-A940-AC18-6E90-6863B7104A4A}"/>
                </a:ext>
              </a:extLst>
            </p:cNvPr>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100000"/>
                      </a14:imgEffect>
                    </a14:imgLayer>
                  </a14:imgProps>
                </a:ext>
              </a:extLst>
            </a:blip>
            <a:srcRect l="21674"/>
            <a:stretch/>
          </p:blipFill>
          <p:spPr>
            <a:xfrm>
              <a:off x="2756149" y="1938753"/>
              <a:ext cx="5435600" cy="1238728"/>
            </a:xfrm>
            <a:prstGeom prst="rect">
              <a:avLst/>
            </a:prstGeom>
          </p:spPr>
        </p:pic>
      </p:grpSp>
      <p:sp>
        <p:nvSpPr>
          <p:cNvPr id="16" name="Title 2">
            <a:extLst>
              <a:ext uri="{FF2B5EF4-FFF2-40B4-BE49-F238E27FC236}">
                <a16:creationId xmlns:a16="http://schemas.microsoft.com/office/drawing/2014/main" id="{8BEEF26D-86F4-F366-69E3-6889C95F25E3}"/>
              </a:ext>
            </a:extLst>
          </p:cNvPr>
          <p:cNvSpPr txBox="1">
            <a:spLocks/>
          </p:cNvSpPr>
          <p:nvPr/>
        </p:nvSpPr>
        <p:spPr>
          <a:xfrm>
            <a:off x="207557" y="637832"/>
            <a:ext cx="11350699" cy="446404"/>
          </a:xfrm>
          <a:prstGeom prst="rect">
            <a:avLst/>
          </a:prstGeom>
        </p:spPr>
        <p:txBody>
          <a:bodyPr>
            <a:noAutofit/>
          </a:bodyPr>
          <a:lstStyle>
            <a:defPPr>
              <a:defRPr lang="en-US"/>
            </a:defPPr>
            <a:lvl1pPr defTabSz="914377">
              <a:lnSpc>
                <a:spcPct val="90000"/>
              </a:lnSpc>
              <a:spcBef>
                <a:spcPct val="0"/>
              </a:spcBef>
              <a:buNone/>
              <a:defRPr sz="2667" b="0" i="0">
                <a:latin typeface="Montserrat SemiBold" panose="00000700000000000000" pitchFamily="2" charset="0"/>
                <a:ea typeface="+mj-ea"/>
                <a:cs typeface="+mj-cs"/>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a:ln>
                  <a:noFill/>
                </a:ln>
                <a:solidFill>
                  <a:srgbClr val="060F1E"/>
                </a:solidFill>
                <a:effectLst/>
                <a:uLnTx/>
                <a:uFillTx/>
                <a:latin typeface="Aptos Display" panose="020B0004020202020204" pitchFamily="34" charset="0"/>
                <a:ea typeface="+mj-ea"/>
                <a:cs typeface="+mj-cs"/>
              </a:rPr>
              <a:t>Total Cost of Ownership</a:t>
            </a:r>
          </a:p>
        </p:txBody>
      </p:sp>
      <p:sp>
        <p:nvSpPr>
          <p:cNvPr id="18" name="Title 1">
            <a:extLst>
              <a:ext uri="{FF2B5EF4-FFF2-40B4-BE49-F238E27FC236}">
                <a16:creationId xmlns:a16="http://schemas.microsoft.com/office/drawing/2014/main" id="{7C07B962-0FCE-148E-29ED-E2B4618CBD83}"/>
              </a:ext>
            </a:extLst>
          </p:cNvPr>
          <p:cNvSpPr>
            <a:spLocks noGrp="1"/>
          </p:cNvSpPr>
          <p:nvPr/>
        </p:nvSpPr>
        <p:spPr>
          <a:xfrm>
            <a:off x="-944380" y="289312"/>
            <a:ext cx="3683484" cy="276999"/>
          </a:xfrm>
          <a:prstGeom prst="rect">
            <a:avLst/>
          </a:prstGeom>
          <a:noFill/>
        </p:spPr>
        <p:txBody>
          <a:bodyPr vert="horz" wrap="square" lIns="0" tIns="0" rIns="0" bIns="0" rtlCol="0" anchor="b" anchorCtr="0">
            <a:spAutoFit/>
          </a:bodyPr>
          <a:lstStyle>
            <a:lvl1pPr algn="l" defTabSz="932742" rtl="0" eaLnBrk="1" latinLnBrk="0" hangingPunct="1">
              <a:lnSpc>
                <a:spcPct val="100000"/>
              </a:lnSpc>
              <a:spcBef>
                <a:spcPct val="0"/>
              </a:spcBef>
              <a:buNone/>
              <a:defRPr lang="en-US" sz="6000" b="0" kern="1200" cap="none" spc="-50" baseline="0" dirty="0">
                <a:ln w="3175">
                  <a:noFill/>
                </a:ln>
                <a:gradFill>
                  <a:gsLst>
                    <a:gs pos="0">
                      <a:srgbClr val="0078D4"/>
                    </a:gs>
                    <a:gs pos="50000">
                      <a:srgbClr val="C03BC4"/>
                    </a:gs>
                    <a:gs pos="100000">
                      <a:srgbClr val="F4364C"/>
                    </a:gs>
                  </a:gsLst>
                  <a:lin ang="0" scaled="1"/>
                </a:gradFill>
                <a:effectLst/>
                <a:latin typeface="+mj-lt"/>
                <a:ea typeface="+mn-ea"/>
                <a:cs typeface="Segoe UI" panose="020B0502040204020203" pitchFamily="34" charset="0"/>
              </a:defRPr>
            </a:lvl1pPr>
          </a:lstStyle>
          <a:p>
            <a:pPr marL="0" marR="0" lvl="0" indent="0" algn="ctr" defTabSz="932742" rtl="0" eaLnBrk="1" fontAlgn="auto" latinLnBrk="0" hangingPunct="1">
              <a:lnSpc>
                <a:spcPct val="100000"/>
              </a:lnSpc>
              <a:spcBef>
                <a:spcPct val="0"/>
              </a:spcBef>
              <a:spcAft>
                <a:spcPts val="0"/>
              </a:spcAft>
              <a:buClrTx/>
              <a:buSzTx/>
              <a:buFontTx/>
              <a:buNone/>
              <a:tabLst/>
              <a:defRPr/>
            </a:pPr>
            <a:r>
              <a:rPr kumimoji="0" lang="en-US" sz="1800" b="0" i="0" u="none" strike="noStrike" kern="1200" cap="none" spc="-50" normalizeH="0" baseline="0" noProof="0">
                <a:ln w="3175">
                  <a:noFill/>
                </a:ln>
                <a:gradFill>
                  <a:gsLst>
                    <a:gs pos="0">
                      <a:srgbClr val="0078D4"/>
                    </a:gs>
                    <a:gs pos="50000">
                      <a:srgbClr val="C03BC4"/>
                    </a:gs>
                    <a:gs pos="100000">
                      <a:srgbClr val="F4364C"/>
                    </a:gs>
                  </a:gsLst>
                  <a:lin ang="0" scaled="1"/>
                </a:gradFill>
                <a:effectLst/>
                <a:uLnTx/>
                <a:uFillTx/>
                <a:latin typeface="Segoe Sans Text Semibold"/>
                <a:ea typeface="+mn-ea"/>
                <a:cs typeface="Segoe UI" panose="020B0502040204020203" pitchFamily="34" charset="0"/>
              </a:rPr>
              <a:t>Sneak Peak</a:t>
            </a:r>
          </a:p>
        </p:txBody>
      </p:sp>
      <p:sp>
        <p:nvSpPr>
          <p:cNvPr id="20" name="Rounded Rectangle 19">
            <a:extLst>
              <a:ext uri="{FF2B5EF4-FFF2-40B4-BE49-F238E27FC236}">
                <a16:creationId xmlns:a16="http://schemas.microsoft.com/office/drawing/2014/main" id="{8794F165-C0F3-19B7-20B3-964C9FC46E50}"/>
              </a:ext>
            </a:extLst>
          </p:cNvPr>
          <p:cNvSpPr/>
          <p:nvPr/>
        </p:nvSpPr>
        <p:spPr>
          <a:xfrm>
            <a:off x="302581" y="2012480"/>
            <a:ext cx="2702870" cy="2615558"/>
          </a:xfrm>
          <a:prstGeom prst="roundRect">
            <a:avLst>
              <a:gd name="adj" fmla="val 2381"/>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1" name="TextBox 20">
            <a:extLst>
              <a:ext uri="{FF2B5EF4-FFF2-40B4-BE49-F238E27FC236}">
                <a16:creationId xmlns:a16="http://schemas.microsoft.com/office/drawing/2014/main" id="{93C6C7C8-1A2B-E3AA-F6F2-B05390559908}"/>
              </a:ext>
            </a:extLst>
          </p:cNvPr>
          <p:cNvSpPr txBox="1"/>
          <p:nvPr/>
        </p:nvSpPr>
        <p:spPr>
          <a:xfrm>
            <a:off x="389301" y="2238364"/>
            <a:ext cx="2587637" cy="1200329"/>
          </a:xfrm>
          <a:prstGeom prst="rect">
            <a:avLst/>
          </a:prstGeom>
          <a:noFill/>
        </p:spPr>
        <p:txBody>
          <a:bodyPr wrap="square" rtlCol="0">
            <a:spAutoFit/>
          </a:bodyPr>
          <a:lstStyle/>
          <a:p>
            <a:pPr marL="180975" marR="0" lvl="0" indent="-180975" algn="l" defTabSz="914225" rtl="0" eaLnBrk="1" fontAlgn="auto" latinLnBrk="0" hangingPunct="1">
              <a:lnSpc>
                <a:spcPct val="100000"/>
              </a:lnSpc>
              <a:spcBef>
                <a:spcPts val="0"/>
              </a:spcBef>
              <a:spcAft>
                <a:spcPts val="0"/>
              </a:spcAft>
              <a:buClrTx/>
              <a:buSzTx/>
              <a:buFontTx/>
              <a:buNone/>
              <a:tabLst/>
              <a:defRPr/>
            </a:pPr>
            <a:r>
              <a:rPr kumimoji="0" lang="en-AU" sz="900" b="0" i="0" u="none" strike="noStrike" kern="1200" cap="none" spc="0" normalizeH="0" baseline="0" noProof="0">
                <a:ln>
                  <a:noFill/>
                </a:ln>
                <a:solidFill>
                  <a:srgbClr val="060F1E"/>
                </a:solidFill>
                <a:effectLst/>
                <a:uLnTx/>
                <a:uFillTx/>
                <a:latin typeface="Aptos" panose="020B0004020202020204" pitchFamily="34" charset="0"/>
                <a:ea typeface="+mn-ea"/>
                <a:cs typeface="+mn-cs"/>
              </a:rPr>
              <a:t>✅</a:t>
            </a:r>
            <a:r>
              <a:rPr kumimoji="0" lang="en-AU" sz="900" b="0" i="0" u="none" strike="noStrike" kern="1200" cap="none" spc="0" normalizeH="0" baseline="0" noProof="0">
                <a:ln>
                  <a:noFill/>
                </a:ln>
                <a:solidFill>
                  <a:srgbClr val="060F1E"/>
                </a:solidFill>
                <a:effectLst/>
                <a:uLnTx/>
                <a:uFillTx/>
                <a:latin typeface="Arial Nova Light"/>
                <a:ea typeface="+mn-ea"/>
                <a:cs typeface="+mn-cs"/>
              </a:rPr>
              <a:t> </a:t>
            </a:r>
            <a:r>
              <a:rPr kumimoji="0" lang="en-AU" sz="900" b="1" i="0" u="none" strike="noStrike" kern="1200" cap="none" spc="0" normalizeH="0" baseline="0" noProof="0">
                <a:ln>
                  <a:noFill/>
                </a:ln>
                <a:solidFill>
                  <a:srgbClr val="060F1E"/>
                </a:solidFill>
                <a:effectLst/>
                <a:uLnTx/>
                <a:uFillTx/>
                <a:latin typeface="Aptos" panose="020B0004020202020204" pitchFamily="34" charset="0"/>
                <a:ea typeface="+mn-ea"/>
                <a:cs typeface="+mn-cs"/>
              </a:rPr>
              <a:t>TCO, cloud cost modelling, and right-sizing insights</a:t>
            </a:r>
            <a:r>
              <a:rPr kumimoji="0" lang="en-AU" sz="900" b="0" i="0" u="none" strike="noStrike" kern="1200" cap="none" spc="0" normalizeH="0" baseline="0" noProof="0">
                <a:ln>
                  <a:noFill/>
                </a:ln>
                <a:solidFill>
                  <a:srgbClr val="060F1E"/>
                </a:solidFill>
                <a:effectLst/>
                <a:uLnTx/>
                <a:uFillTx/>
                <a:latin typeface="Aptos" panose="020B0004020202020204" pitchFamily="34" charset="0"/>
                <a:ea typeface="+mn-ea"/>
                <a:cs typeface="+mn-cs"/>
              </a:rPr>
              <a:t> to drive financially sound decisions</a:t>
            </a:r>
          </a:p>
          <a:p>
            <a:pPr marL="180975" marR="0" lvl="0" indent="-180975" algn="l" defTabSz="914225" rtl="0" eaLnBrk="1" fontAlgn="auto" latinLnBrk="0" hangingPunct="1">
              <a:lnSpc>
                <a:spcPct val="100000"/>
              </a:lnSpc>
              <a:spcBef>
                <a:spcPts val="0"/>
              </a:spcBef>
              <a:spcAft>
                <a:spcPts val="0"/>
              </a:spcAft>
              <a:buClrTx/>
              <a:buSzTx/>
              <a:buFontTx/>
              <a:buNone/>
              <a:tabLst/>
              <a:defRPr/>
            </a:pPr>
            <a:endParaRPr kumimoji="0" lang="en-AU" sz="900" b="0" i="0" u="none" strike="noStrike" kern="1200" cap="none" spc="0" normalizeH="0" baseline="0" noProof="0">
              <a:ln>
                <a:noFill/>
              </a:ln>
              <a:solidFill>
                <a:srgbClr val="060F1E"/>
              </a:solidFill>
              <a:effectLst/>
              <a:uLnTx/>
              <a:uFillTx/>
              <a:latin typeface="Aptos" panose="020B0004020202020204" pitchFamily="34" charset="0"/>
              <a:ea typeface="+mn-ea"/>
              <a:cs typeface="+mn-cs"/>
            </a:endParaRPr>
          </a:p>
          <a:p>
            <a:pPr marL="180975" marR="0" lvl="0" indent="-180975" algn="l" defTabSz="914225" rtl="0" eaLnBrk="1" fontAlgn="auto" latinLnBrk="0" hangingPunct="1">
              <a:lnSpc>
                <a:spcPct val="100000"/>
              </a:lnSpc>
              <a:spcBef>
                <a:spcPts val="0"/>
              </a:spcBef>
              <a:spcAft>
                <a:spcPts val="0"/>
              </a:spcAft>
              <a:buClrTx/>
              <a:buSzTx/>
              <a:buFontTx/>
              <a:buNone/>
              <a:tabLst/>
              <a:defRPr/>
            </a:pPr>
            <a:r>
              <a:rPr kumimoji="0" lang="en-AU" sz="900" b="0" i="0" u="none" strike="noStrike" kern="1200" cap="none" spc="0" normalizeH="0" baseline="0" noProof="0">
                <a:ln>
                  <a:noFill/>
                </a:ln>
                <a:solidFill>
                  <a:srgbClr val="060F1E"/>
                </a:solidFill>
                <a:effectLst/>
                <a:uLnTx/>
                <a:uFillTx/>
                <a:latin typeface="Aptos" panose="020B0004020202020204" pitchFamily="34" charset="0"/>
                <a:ea typeface="+mn-ea"/>
                <a:cs typeface="+mn-cs"/>
              </a:rPr>
              <a:t>✅ </a:t>
            </a:r>
            <a:r>
              <a:rPr kumimoji="0" lang="en-AU" sz="900" b="1" i="0" u="none" strike="noStrike" kern="1200" cap="none" spc="0" normalizeH="0" baseline="0" noProof="0">
                <a:ln>
                  <a:noFill/>
                </a:ln>
                <a:solidFill>
                  <a:srgbClr val="060F1E"/>
                </a:solidFill>
                <a:effectLst/>
                <a:uLnTx/>
                <a:uFillTx/>
                <a:latin typeface="Aptos" panose="020B0004020202020204" pitchFamily="34" charset="0"/>
                <a:ea typeface="+mn-ea"/>
                <a:cs typeface="+mn-cs"/>
              </a:rPr>
              <a:t>Sustainability metrics and energy impact analysis</a:t>
            </a:r>
            <a:r>
              <a:rPr kumimoji="0" lang="en-AU" sz="900" b="0" i="0" u="none" strike="noStrike" kern="1200" cap="none" spc="0" normalizeH="0" baseline="0" noProof="0">
                <a:ln>
                  <a:noFill/>
                </a:ln>
                <a:solidFill>
                  <a:srgbClr val="060F1E"/>
                </a:solidFill>
                <a:effectLst/>
                <a:uLnTx/>
                <a:uFillTx/>
                <a:latin typeface="Aptos" panose="020B0004020202020204" pitchFamily="34" charset="0"/>
                <a:ea typeface="+mn-ea"/>
                <a:cs typeface="+mn-cs"/>
              </a:rPr>
              <a:t> to support ESG goals and green IT initiatives</a:t>
            </a:r>
            <a:endParaRPr kumimoji="0" lang="en-US" sz="900" b="0" i="0" u="none" strike="noStrike" kern="1200" cap="none" spc="0" normalizeH="0" baseline="0" noProof="0">
              <a:ln>
                <a:noFill/>
              </a:ln>
              <a:solidFill>
                <a:srgbClr val="060F1E"/>
              </a:solidFill>
              <a:effectLst/>
              <a:uLnTx/>
              <a:uFillTx/>
              <a:latin typeface="Aptos" panose="020B00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900" b="0" i="0" u="none" strike="noStrike" kern="1200" cap="none" spc="0" normalizeH="0" baseline="0" noProof="0">
              <a:ln>
                <a:noFill/>
              </a:ln>
              <a:solidFill>
                <a:srgbClr val="060F1E"/>
              </a:solidFill>
              <a:effectLst/>
              <a:uLnTx/>
              <a:uFillTx/>
              <a:latin typeface="Aptos" panose="020B0004020202020204" pitchFamily="34" charset="0"/>
              <a:ea typeface="+mn-ea"/>
              <a:cs typeface="+mn-cs"/>
            </a:endParaRPr>
          </a:p>
          <a:p>
            <a:pPr marL="180975" marR="0" lvl="0" indent="-180975" algn="l" defTabSz="914225"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60F1E"/>
              </a:solidFill>
              <a:effectLst/>
              <a:uLnTx/>
              <a:uFillTx/>
              <a:latin typeface="Aptos" panose="020B0004020202020204" pitchFamily="34" charset="0"/>
              <a:ea typeface="+mn-ea"/>
              <a:cs typeface="+mn-cs"/>
            </a:endParaRPr>
          </a:p>
        </p:txBody>
      </p:sp>
      <p:sp>
        <p:nvSpPr>
          <p:cNvPr id="22" name="Rectangle: Rounded Corners 26">
            <a:extLst>
              <a:ext uri="{FF2B5EF4-FFF2-40B4-BE49-F238E27FC236}">
                <a16:creationId xmlns:a16="http://schemas.microsoft.com/office/drawing/2014/main" id="{9EAD2395-60BC-50E3-336D-C8CB9E930C6F}"/>
              </a:ext>
            </a:extLst>
          </p:cNvPr>
          <p:cNvSpPr>
            <a:spLocks noChangeAspect="1"/>
          </p:cNvSpPr>
          <p:nvPr/>
        </p:nvSpPr>
        <p:spPr bwMode="auto">
          <a:xfrm>
            <a:off x="287070" y="1543105"/>
            <a:ext cx="2733892" cy="355075"/>
          </a:xfrm>
          <a:prstGeom prst="roundRect">
            <a:avLst>
              <a:gd name="adj" fmla="val 46472"/>
            </a:avLst>
          </a:prstGeom>
          <a:gradFill flip="none" rotWithShape="1">
            <a:gsLst>
              <a:gs pos="0">
                <a:srgbClr val="C03BC4"/>
              </a:gs>
              <a:gs pos="100000">
                <a:srgbClr val="0078D4"/>
              </a:gs>
            </a:gsLst>
            <a:path path="circle">
              <a:fillToRect l="100000" t="100000"/>
            </a:path>
            <a:tileRect r="-100000" b="-100000"/>
          </a:gradFill>
          <a:ln w="63897" cap="flat">
            <a:noFill/>
            <a:prstDash val="solid"/>
            <a:miter/>
          </a:ln>
          <a:effectLst>
            <a:outerShdw blurRad="63500" dist="63500" dir="2700000" algn="tl" rotWithShape="0">
              <a:srgbClr val="454142">
                <a:alpha val="20000"/>
              </a:srgb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826593"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Segoe Pro"/>
                <a:ea typeface="+mn-ea"/>
                <a:cs typeface="+mn-cs"/>
              </a:rPr>
              <a:t>Financial Planning</a:t>
            </a:r>
          </a:p>
        </p:txBody>
      </p:sp>
      <p:pic>
        <p:nvPicPr>
          <p:cNvPr id="2" name="Picture 1">
            <a:extLst>
              <a:ext uri="{FF2B5EF4-FFF2-40B4-BE49-F238E27FC236}">
                <a16:creationId xmlns:a16="http://schemas.microsoft.com/office/drawing/2014/main" id="{A93F26AB-0789-9B4B-BAE2-EE792C691E8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378998" y="1597994"/>
            <a:ext cx="7772400" cy="375784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05382308"/>
      </p:ext>
    </p:extLst>
  </p:cSld>
  <p:clrMapOvr>
    <a:masterClrMapping/>
  </p:clrMapOvr>
  <p:transition spd="med">
    <p:pull/>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14FD8A5-8BEB-74B8-6D43-AD142AB0EC08}"/>
              </a:ext>
            </a:extLst>
          </p:cNvPr>
          <p:cNvSpPr/>
          <p:nvPr/>
        </p:nvSpPr>
        <p:spPr>
          <a:xfrm>
            <a:off x="0" y="0"/>
            <a:ext cx="12293601" cy="6858001"/>
          </a:xfrm>
          <a:prstGeom prst="rect">
            <a:avLst/>
          </a:prstGeom>
          <a:gradFill flip="none" rotWithShape="1">
            <a:gsLst>
              <a:gs pos="0">
                <a:srgbClr val="F1F1F4">
                  <a:lumMod val="39000"/>
                  <a:lumOff val="61000"/>
                  <a:alpha val="9000"/>
                </a:srgbClr>
              </a:gs>
              <a:gs pos="89000">
                <a:srgbClr val="8165DF"/>
              </a:gs>
              <a:gs pos="27000">
                <a:srgbClr val="70B2E5"/>
              </a:gs>
              <a:gs pos="64000">
                <a:srgbClr val="0078D4">
                  <a:alpha val="84000"/>
                </a:srgbClr>
              </a:gs>
            </a:gsLst>
            <a:lin ang="36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itle 3">
            <a:extLst>
              <a:ext uri="{FF2B5EF4-FFF2-40B4-BE49-F238E27FC236}">
                <a16:creationId xmlns:a16="http://schemas.microsoft.com/office/drawing/2014/main" id="{359B6CC8-0691-1624-56B9-D083C7C99A9C}"/>
              </a:ext>
            </a:extLst>
          </p:cNvPr>
          <p:cNvSpPr txBox="1">
            <a:spLocks/>
          </p:cNvSpPr>
          <p:nvPr/>
        </p:nvSpPr>
        <p:spPr>
          <a:xfrm>
            <a:off x="1888611" y="2912248"/>
            <a:ext cx="7271971" cy="755904"/>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a:ln>
                  <a:noFill/>
                </a:ln>
                <a:solidFill>
                  <a:prstClr val="white"/>
                </a:solidFill>
                <a:effectLst/>
                <a:uLnTx/>
                <a:uFillTx/>
                <a:latin typeface="Calibri Light" panose="020F0302020204030204"/>
                <a:ea typeface="+mj-ea"/>
                <a:cs typeface="+mj-cs"/>
              </a:rPr>
              <a:t>Approach &amp; Tooling</a:t>
            </a:r>
          </a:p>
        </p:txBody>
      </p:sp>
      <p:pic>
        <p:nvPicPr>
          <p:cNvPr id="4" name="Picture 2">
            <a:extLst>
              <a:ext uri="{FF2B5EF4-FFF2-40B4-BE49-F238E27FC236}">
                <a16:creationId xmlns:a16="http://schemas.microsoft.com/office/drawing/2014/main" id="{3213551F-779A-2674-DE9C-68CBE0179500}"/>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737028" y="2935300"/>
            <a:ext cx="1010135" cy="617947"/>
          </a:xfrm>
          <a:prstGeom prst="rect">
            <a:avLst/>
          </a:prstGeom>
        </p:spPr>
      </p:pic>
      <p:pic>
        <p:nvPicPr>
          <p:cNvPr id="9" name="Picture 8">
            <a:extLst>
              <a:ext uri="{FF2B5EF4-FFF2-40B4-BE49-F238E27FC236}">
                <a16:creationId xmlns:a16="http://schemas.microsoft.com/office/drawing/2014/main" id="{16130D69-6606-205A-C4D3-1E1552A7754F}"/>
              </a:ext>
            </a:extLst>
          </p:cNvPr>
          <p:cNvPicPr>
            <a:picLocks noChangeAspect="1"/>
          </p:cNvPicPr>
          <p:nvPr/>
        </p:nvPicPr>
        <p:blipFill>
          <a:blip r:embed="rId3"/>
          <a:stretch>
            <a:fillRect/>
          </a:stretch>
        </p:blipFill>
        <p:spPr>
          <a:xfrm>
            <a:off x="649605" y="6329274"/>
            <a:ext cx="1179195" cy="251125"/>
          </a:xfrm>
          <a:prstGeom prst="rect">
            <a:avLst/>
          </a:prstGeom>
        </p:spPr>
      </p:pic>
    </p:spTree>
    <p:extLst>
      <p:ext uri="{BB962C8B-B14F-4D97-AF65-F5344CB8AC3E}">
        <p14:creationId xmlns:p14="http://schemas.microsoft.com/office/powerpoint/2010/main" val="41149678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B8553D-D660-BDF7-8748-0A678902B2CB}"/>
            </a:ext>
          </a:extLst>
        </p:cNvPr>
        <p:cNvGrpSpPr/>
        <p:nvPr/>
      </p:nvGrpSpPr>
      <p:grpSpPr>
        <a:xfrm>
          <a:off x="0" y="0"/>
          <a:ext cx="0" cy="0"/>
          <a:chOff x="0" y="0"/>
          <a:chExt cx="0" cy="0"/>
        </a:xfrm>
      </p:grpSpPr>
      <p:pic>
        <p:nvPicPr>
          <p:cNvPr id="122" name="Picture 121">
            <a:extLst>
              <a:ext uri="{FF2B5EF4-FFF2-40B4-BE49-F238E27FC236}">
                <a16:creationId xmlns:a16="http://schemas.microsoft.com/office/drawing/2014/main" id="{521073D0-74C5-505C-67BB-7624AEACB5EC}"/>
              </a:ext>
            </a:extLst>
          </p:cNvPr>
          <p:cNvPicPr>
            <a:picLocks noChangeAspect="1"/>
          </p:cNvPicPr>
          <p:nvPr/>
        </p:nvPicPr>
        <p:blipFill>
          <a:blip r:embed="rId3"/>
          <a:stretch>
            <a:fillRect/>
          </a:stretch>
        </p:blipFill>
        <p:spPr>
          <a:xfrm>
            <a:off x="702775" y="1927309"/>
            <a:ext cx="11234030" cy="4159375"/>
          </a:xfrm>
          <a:prstGeom prst="rect">
            <a:avLst/>
          </a:prstGeom>
        </p:spPr>
      </p:pic>
      <p:sp>
        <p:nvSpPr>
          <p:cNvPr id="4" name="Title 3">
            <a:extLst>
              <a:ext uri="{FF2B5EF4-FFF2-40B4-BE49-F238E27FC236}">
                <a16:creationId xmlns:a16="http://schemas.microsoft.com/office/drawing/2014/main" id="{58D7FB3C-E835-55EC-9955-033358714DFB}"/>
              </a:ext>
            </a:extLst>
          </p:cNvPr>
          <p:cNvSpPr>
            <a:spLocks noGrp="1"/>
          </p:cNvSpPr>
          <p:nvPr>
            <p:ph type="title"/>
          </p:nvPr>
        </p:nvSpPr>
        <p:spPr>
          <a:xfrm>
            <a:off x="257042" y="135369"/>
            <a:ext cx="7819871" cy="532823"/>
          </a:xfrm>
        </p:spPr>
        <p:txBody>
          <a:bodyPr/>
          <a:lstStyle/>
          <a:p>
            <a:pPr>
              <a:defRPr/>
            </a:pPr>
            <a:r>
              <a:rPr lang="en-US" sz="2800">
                <a:solidFill>
                  <a:prstClr val="black"/>
                </a:solidFill>
                <a:latin typeface="Aptos Display" panose="02110004020202020204"/>
                <a:cs typeface="+mj-cs"/>
              </a:rPr>
              <a:t>Customer Delivery Flow</a:t>
            </a:r>
            <a:endParaRPr kumimoji="0" lang="en-US" sz="2800" i="0" u="none" strike="noStrike" kern="1200" cap="none" spc="0" normalizeH="0" baseline="0" noProof="0">
              <a:ln>
                <a:noFill/>
              </a:ln>
              <a:solidFill>
                <a:prstClr val="black"/>
              </a:solidFill>
              <a:effectLst/>
              <a:uLnTx/>
              <a:uFillTx/>
              <a:latin typeface="Aptos Display" panose="02110004020202020204"/>
              <a:ea typeface="+mj-ea"/>
              <a:cs typeface="+mj-cs"/>
            </a:endParaRPr>
          </a:p>
        </p:txBody>
      </p:sp>
      <p:grpSp>
        <p:nvGrpSpPr>
          <p:cNvPr id="46" name="Group 45">
            <a:extLst>
              <a:ext uri="{FF2B5EF4-FFF2-40B4-BE49-F238E27FC236}">
                <a16:creationId xmlns:a16="http://schemas.microsoft.com/office/drawing/2014/main" id="{C43BBAC6-6057-6E01-9BBF-D89BE0423D3C}"/>
              </a:ext>
            </a:extLst>
          </p:cNvPr>
          <p:cNvGrpSpPr/>
          <p:nvPr/>
        </p:nvGrpSpPr>
        <p:grpSpPr>
          <a:xfrm>
            <a:off x="7596531" y="5300000"/>
            <a:ext cx="981165" cy="746270"/>
            <a:chOff x="5582420" y="5102735"/>
            <a:chExt cx="765285" cy="746270"/>
          </a:xfrm>
        </p:grpSpPr>
        <p:sp>
          <p:nvSpPr>
            <p:cNvPr id="47" name="TextBox 46">
              <a:extLst>
                <a:ext uri="{FF2B5EF4-FFF2-40B4-BE49-F238E27FC236}">
                  <a16:creationId xmlns:a16="http://schemas.microsoft.com/office/drawing/2014/main" id="{58107869-E090-6D41-D461-D7E3C4A63E0C}"/>
                </a:ext>
              </a:extLst>
            </p:cNvPr>
            <p:cNvSpPr txBox="1"/>
            <p:nvPr/>
          </p:nvSpPr>
          <p:spPr>
            <a:xfrm>
              <a:off x="5582420" y="5102735"/>
              <a:ext cx="765285"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lumMod val="75000"/>
                      <a:lumOff val="25000"/>
                    </a:prstClr>
                  </a:solidFill>
                  <a:effectLst/>
                  <a:uLnTx/>
                  <a:uFillTx/>
                  <a:latin typeface="Segoe UI" panose="020B0502040204020203" pitchFamily="34" charset="0"/>
                  <a:ea typeface="+mn-ea"/>
                  <a:cs typeface="Segoe UI" panose="020B0502040204020203" pitchFamily="34" charset="0"/>
                </a:rPr>
                <a:t>03.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lumMod val="75000"/>
                      <a:lumOff val="25000"/>
                    </a:prstClr>
                  </a:solidFill>
                  <a:effectLst/>
                  <a:uLnTx/>
                  <a:uFillTx/>
                  <a:latin typeface="Segoe UI" panose="020B0502040204020203" pitchFamily="34" charset="0"/>
                  <a:ea typeface="+mn-ea"/>
                  <a:cs typeface="Segoe UI" panose="020B0502040204020203" pitchFamily="34" charset="0"/>
                </a:rPr>
                <a:t>Delivery</a:t>
              </a:r>
            </a:p>
          </p:txBody>
        </p:sp>
        <p:sp>
          <p:nvSpPr>
            <p:cNvPr id="48" name="Isosceles Triangle 91">
              <a:extLst>
                <a:ext uri="{FF2B5EF4-FFF2-40B4-BE49-F238E27FC236}">
                  <a16:creationId xmlns:a16="http://schemas.microsoft.com/office/drawing/2014/main" id="{0D584049-6D5F-C574-7D57-183149CDC64F}"/>
                </a:ext>
              </a:extLst>
            </p:cNvPr>
            <p:cNvSpPr/>
            <p:nvPr/>
          </p:nvSpPr>
          <p:spPr>
            <a:xfrm rot="5400000">
              <a:off x="5720520" y="5723686"/>
              <a:ext cx="127664" cy="122973"/>
            </a:xfrm>
            <a:prstGeom prst="triangl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Isosceles Triangle 92">
              <a:extLst>
                <a:ext uri="{FF2B5EF4-FFF2-40B4-BE49-F238E27FC236}">
                  <a16:creationId xmlns:a16="http://schemas.microsoft.com/office/drawing/2014/main" id="{F9D82E7C-FDAC-F5B7-F626-72CBDFA27DF8}"/>
                </a:ext>
              </a:extLst>
            </p:cNvPr>
            <p:cNvSpPr/>
            <p:nvPr/>
          </p:nvSpPr>
          <p:spPr>
            <a:xfrm rot="5400000">
              <a:off x="5880540" y="5723686"/>
              <a:ext cx="127664" cy="122973"/>
            </a:xfrm>
            <a:prstGeom prst="triangl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0" name="Group 9">
            <a:extLst>
              <a:ext uri="{FF2B5EF4-FFF2-40B4-BE49-F238E27FC236}">
                <a16:creationId xmlns:a16="http://schemas.microsoft.com/office/drawing/2014/main" id="{8755AEA5-F74A-AF23-955F-EFB53581C0AC}"/>
              </a:ext>
            </a:extLst>
          </p:cNvPr>
          <p:cNvGrpSpPr/>
          <p:nvPr/>
        </p:nvGrpSpPr>
        <p:grpSpPr>
          <a:xfrm>
            <a:off x="7918510" y="3156495"/>
            <a:ext cx="1041040" cy="747519"/>
            <a:chOff x="2901918" y="2998700"/>
            <a:chExt cx="1041040" cy="747519"/>
          </a:xfrm>
        </p:grpSpPr>
        <p:sp>
          <p:nvSpPr>
            <p:cNvPr id="8" name="TextBox 7">
              <a:extLst>
                <a:ext uri="{FF2B5EF4-FFF2-40B4-BE49-F238E27FC236}">
                  <a16:creationId xmlns:a16="http://schemas.microsoft.com/office/drawing/2014/main" id="{7BD26DE4-9048-5033-7E9A-FDEABA29DECE}"/>
                </a:ext>
              </a:extLst>
            </p:cNvPr>
            <p:cNvSpPr txBox="1"/>
            <p:nvPr/>
          </p:nvSpPr>
          <p:spPr>
            <a:xfrm>
              <a:off x="2901918" y="3284554"/>
              <a:ext cx="1041040"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Pct val="100000"/>
                <a:buFontTx/>
                <a:buNone/>
                <a:tabLst/>
                <a:defRPr/>
              </a:pPr>
              <a:r>
                <a:rPr kumimoji="0" lang="en-US" sz="800" b="0" i="0" u="none" strike="noStrike" kern="1200" cap="none" spc="0" normalizeH="0" baseline="0" noProof="0">
                  <a:ln>
                    <a:noFill/>
                  </a:ln>
                  <a:solidFill>
                    <a:prstClr val="black">
                      <a:lumMod val="75000"/>
                      <a:lumOff val="25000"/>
                    </a:prstClr>
                  </a:solidFill>
                  <a:effectLst/>
                  <a:uLnTx/>
                  <a:uFillTx/>
                  <a:latin typeface="Segoe UI" panose="020B0502040204020203" pitchFamily="34" charset="0"/>
                  <a:ea typeface="+mn-ea"/>
                  <a:cs typeface="Segoe UI" panose="020B0502040204020203" pitchFamily="34" charset="0"/>
                </a:rPr>
                <a:t>Customer shares CMDB data </a:t>
              </a:r>
            </a:p>
            <a:p>
              <a:pPr marL="0" marR="0" lvl="0" indent="0" algn="ctr" defTabSz="914400" rtl="0" eaLnBrk="1" fontAlgn="auto" latinLnBrk="0" hangingPunct="1">
                <a:lnSpc>
                  <a:spcPct val="100000"/>
                </a:lnSpc>
                <a:spcBef>
                  <a:spcPts val="0"/>
                </a:spcBef>
                <a:spcAft>
                  <a:spcPts val="0"/>
                </a:spcAft>
                <a:buClrTx/>
                <a:buSzPct val="100000"/>
                <a:buFontTx/>
                <a:buNone/>
                <a:tabLst/>
                <a:defRPr/>
              </a:pPr>
              <a:r>
                <a:rPr kumimoji="0" lang="en-US" sz="800" b="0" i="0" u="none" strike="noStrike" kern="1200" cap="none" spc="0" normalizeH="0" baseline="0" noProof="0">
                  <a:ln>
                    <a:noFill/>
                  </a:ln>
                  <a:solidFill>
                    <a:prstClr val="black">
                      <a:lumMod val="75000"/>
                      <a:lumOff val="25000"/>
                    </a:prstClr>
                  </a:solidFill>
                  <a:effectLst/>
                  <a:uLnTx/>
                  <a:uFillTx/>
                  <a:latin typeface="Segoe UI" panose="020B0502040204020203" pitchFamily="34" charset="0"/>
                  <a:ea typeface="+mn-ea"/>
                  <a:cs typeface="Segoe UI" panose="020B0502040204020203" pitchFamily="34" charset="0"/>
                </a:rPr>
                <a:t> </a:t>
              </a:r>
              <a:r>
                <a:rPr kumimoji="0" lang="en-US" sz="800" b="0" i="0" u="sng" strike="noStrike" kern="1200" cap="none" spc="0" normalizeH="0" baseline="0" noProof="0">
                  <a:ln>
                    <a:noFill/>
                  </a:ln>
                  <a:solidFill>
                    <a:prstClr val="black">
                      <a:lumMod val="75000"/>
                      <a:lumOff val="25000"/>
                    </a:prstClr>
                  </a:solidFill>
                  <a:effectLst/>
                  <a:uLnTx/>
                  <a:uFillTx/>
                  <a:latin typeface="Segoe UI" panose="020B0502040204020203" pitchFamily="34" charset="0"/>
                  <a:ea typeface="+mn-ea"/>
                  <a:cs typeface="Segoe UI" panose="020B0502040204020203" pitchFamily="34" charset="0"/>
                </a:rPr>
                <a:t>if available </a:t>
              </a:r>
            </a:p>
          </p:txBody>
        </p:sp>
        <p:pic>
          <p:nvPicPr>
            <p:cNvPr id="9" name="Picture 8">
              <a:extLst>
                <a:ext uri="{FF2B5EF4-FFF2-40B4-BE49-F238E27FC236}">
                  <a16:creationId xmlns:a16="http://schemas.microsoft.com/office/drawing/2014/main" id="{3AFA30B6-3EEC-0CA9-BB7A-D8694778F7FF}"/>
                </a:ext>
              </a:extLst>
            </p:cNvPr>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250590" y="2998700"/>
              <a:ext cx="302766" cy="306168"/>
            </a:xfrm>
            <a:prstGeom prst="rect">
              <a:avLst/>
            </a:prstGeom>
          </p:spPr>
        </p:pic>
      </p:grpSp>
      <p:grpSp>
        <p:nvGrpSpPr>
          <p:cNvPr id="83" name="Group 82">
            <a:extLst>
              <a:ext uri="{FF2B5EF4-FFF2-40B4-BE49-F238E27FC236}">
                <a16:creationId xmlns:a16="http://schemas.microsoft.com/office/drawing/2014/main" id="{3A2F17B1-C8AB-2237-B397-3820360D71E3}"/>
              </a:ext>
            </a:extLst>
          </p:cNvPr>
          <p:cNvGrpSpPr/>
          <p:nvPr/>
        </p:nvGrpSpPr>
        <p:grpSpPr>
          <a:xfrm>
            <a:off x="9872171" y="2694986"/>
            <a:ext cx="1312948" cy="861774"/>
            <a:chOff x="9494141" y="2473831"/>
            <a:chExt cx="1024067" cy="861774"/>
          </a:xfrm>
        </p:grpSpPr>
        <p:sp>
          <p:nvSpPr>
            <p:cNvPr id="84" name="TextBox 83">
              <a:extLst>
                <a:ext uri="{FF2B5EF4-FFF2-40B4-BE49-F238E27FC236}">
                  <a16:creationId xmlns:a16="http://schemas.microsoft.com/office/drawing/2014/main" id="{91CA01BB-F9A3-946B-B8EE-633989BAF09F}"/>
                </a:ext>
              </a:extLst>
            </p:cNvPr>
            <p:cNvSpPr txBox="1"/>
            <p:nvPr/>
          </p:nvSpPr>
          <p:spPr>
            <a:xfrm>
              <a:off x="9711513" y="2473831"/>
              <a:ext cx="806695" cy="86177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lumMod val="75000"/>
                      <a:lumOff val="25000"/>
                    </a:prstClr>
                  </a:solidFill>
                  <a:effectLst/>
                  <a:uLnTx/>
                  <a:uFillTx/>
                  <a:latin typeface="Segoe UI" panose="020B0502040204020203" pitchFamily="34" charset="0"/>
                  <a:ea typeface="+mn-ea"/>
                  <a:cs typeface="Segoe UI" panose="020B0502040204020203" pitchFamily="34" charset="0"/>
                </a:rPr>
                <a:t>02.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lumMod val="75000"/>
                      <a:lumOff val="25000"/>
                    </a:prstClr>
                  </a:solidFill>
                  <a:effectLst/>
                  <a:uLnTx/>
                  <a:uFillTx/>
                  <a:latin typeface="Segoe UI" panose="020B0502040204020203" pitchFamily="34" charset="0"/>
                  <a:ea typeface="+mn-ea"/>
                  <a:cs typeface="Segoe UI" panose="020B0502040204020203" pitchFamily="34" charset="0"/>
                </a:rPr>
                <a:t>Planning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prstClr val="black">
                    <a:lumMod val="75000"/>
                    <a:lumOff val="25000"/>
                  </a:prstClr>
                </a:solidFill>
                <a:effectLst/>
                <a:uLnTx/>
                <a:uFillTx/>
                <a:latin typeface="Segoe UI" panose="020B0502040204020203" pitchFamily="34" charset="0"/>
                <a:ea typeface="+mn-ea"/>
                <a:cs typeface="Segoe UI" panose="020B0502040204020203" pitchFamily="34" charset="0"/>
              </a:endParaRPr>
            </a:p>
          </p:txBody>
        </p:sp>
        <p:grpSp>
          <p:nvGrpSpPr>
            <p:cNvPr id="85" name="Group 84">
              <a:extLst>
                <a:ext uri="{FF2B5EF4-FFF2-40B4-BE49-F238E27FC236}">
                  <a16:creationId xmlns:a16="http://schemas.microsoft.com/office/drawing/2014/main" id="{94A68841-8C4C-0090-12FC-AB19945C9EDD}"/>
                </a:ext>
              </a:extLst>
            </p:cNvPr>
            <p:cNvGrpSpPr/>
            <p:nvPr/>
          </p:nvGrpSpPr>
          <p:grpSpPr>
            <a:xfrm rot="5400000">
              <a:off x="9409542" y="2767363"/>
              <a:ext cx="285333" cy="116136"/>
              <a:chOff x="1384460" y="2162459"/>
              <a:chExt cx="311159" cy="151147"/>
            </a:xfrm>
            <a:solidFill>
              <a:schemeClr val="bg1">
                <a:lumMod val="95000"/>
              </a:schemeClr>
            </a:solidFill>
          </p:grpSpPr>
          <p:sp>
            <p:nvSpPr>
              <p:cNvPr id="86" name="Isosceles Triangle 98">
                <a:extLst>
                  <a:ext uri="{FF2B5EF4-FFF2-40B4-BE49-F238E27FC236}">
                    <a16:creationId xmlns:a16="http://schemas.microsoft.com/office/drawing/2014/main" id="{558E865A-A64A-AB49-5354-5491E36706B5}"/>
                  </a:ext>
                </a:extLst>
              </p:cNvPr>
              <p:cNvSpPr/>
              <p:nvPr/>
            </p:nvSpPr>
            <p:spPr>
              <a:xfrm rot="5400000">
                <a:off x="1384459" y="2162466"/>
                <a:ext cx="151141" cy="151140"/>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7" name="Isosceles Triangle 99">
                <a:extLst>
                  <a:ext uri="{FF2B5EF4-FFF2-40B4-BE49-F238E27FC236}">
                    <a16:creationId xmlns:a16="http://schemas.microsoft.com/office/drawing/2014/main" id="{3C994030-0EAD-BBAE-D407-FBEE74136F3B}"/>
                  </a:ext>
                </a:extLst>
              </p:cNvPr>
              <p:cNvSpPr/>
              <p:nvPr/>
            </p:nvSpPr>
            <p:spPr>
              <a:xfrm rot="5400000">
                <a:off x="1544479" y="2162458"/>
                <a:ext cx="151140" cy="151141"/>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102" name="Group 101">
            <a:extLst>
              <a:ext uri="{FF2B5EF4-FFF2-40B4-BE49-F238E27FC236}">
                <a16:creationId xmlns:a16="http://schemas.microsoft.com/office/drawing/2014/main" id="{D3D206AD-AFBD-CB91-EEB6-163AEA27D705}"/>
              </a:ext>
            </a:extLst>
          </p:cNvPr>
          <p:cNvGrpSpPr/>
          <p:nvPr/>
        </p:nvGrpSpPr>
        <p:grpSpPr>
          <a:xfrm>
            <a:off x="655198" y="1160602"/>
            <a:ext cx="1196188" cy="932516"/>
            <a:chOff x="1122166" y="1286135"/>
            <a:chExt cx="932998" cy="932516"/>
          </a:xfrm>
        </p:grpSpPr>
        <p:sp>
          <p:nvSpPr>
            <p:cNvPr id="99" name="TextBox 98">
              <a:extLst>
                <a:ext uri="{FF2B5EF4-FFF2-40B4-BE49-F238E27FC236}">
                  <a16:creationId xmlns:a16="http://schemas.microsoft.com/office/drawing/2014/main" id="{DA3B4ACF-965D-2E66-FD20-A804FE2D91D0}"/>
                </a:ext>
              </a:extLst>
            </p:cNvPr>
            <p:cNvSpPr txBox="1"/>
            <p:nvPr/>
          </p:nvSpPr>
          <p:spPr>
            <a:xfrm>
              <a:off x="1122166" y="1286135"/>
              <a:ext cx="932998"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lumMod val="75000"/>
                      <a:lumOff val="25000"/>
                    </a:prstClr>
                  </a:solidFill>
                  <a:effectLst/>
                  <a:uLnTx/>
                  <a:uFillTx/>
                  <a:latin typeface="Segoe UI" panose="020B0502040204020203" pitchFamily="34" charset="0"/>
                  <a:ea typeface="+mn-ea"/>
                  <a:cs typeface="Segoe UI" panose="020B0502040204020203" pitchFamily="34" charset="0"/>
                </a:rPr>
                <a:t>01.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lumMod val="75000"/>
                      <a:lumOff val="25000"/>
                    </a:prstClr>
                  </a:solidFill>
                  <a:effectLst/>
                  <a:uLnTx/>
                  <a:uFillTx/>
                  <a:latin typeface="Segoe UI" panose="020B0502040204020203" pitchFamily="34" charset="0"/>
                  <a:ea typeface="+mn-ea"/>
                  <a:cs typeface="Segoe UI" panose="020B0502040204020203" pitchFamily="34" charset="0"/>
                </a:rPr>
                <a:t>Kick-Off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lumMod val="75000"/>
                      <a:lumOff val="25000"/>
                    </a:prstClr>
                  </a:solidFill>
                  <a:effectLst/>
                  <a:uLnTx/>
                  <a:uFillTx/>
                  <a:latin typeface="Segoe UI" panose="020B0502040204020203" pitchFamily="34" charset="0"/>
                  <a:ea typeface="+mn-ea"/>
                  <a:cs typeface="Segoe UI" panose="020B0502040204020203" pitchFamily="34" charset="0"/>
                </a:rPr>
                <a:t>&amp; Scan</a:t>
              </a:r>
            </a:p>
          </p:txBody>
        </p:sp>
        <p:sp>
          <p:nvSpPr>
            <p:cNvPr id="100" name="Isosceles Triangle 89">
              <a:extLst>
                <a:ext uri="{FF2B5EF4-FFF2-40B4-BE49-F238E27FC236}">
                  <a16:creationId xmlns:a16="http://schemas.microsoft.com/office/drawing/2014/main" id="{5E22606E-9A9A-D9D9-ED8A-3607DE17474E}"/>
                </a:ext>
              </a:extLst>
            </p:cNvPr>
            <p:cNvSpPr/>
            <p:nvPr/>
          </p:nvSpPr>
          <p:spPr>
            <a:xfrm rot="5400000">
              <a:off x="1236675" y="2104639"/>
              <a:ext cx="122020" cy="106004"/>
            </a:xfrm>
            <a:prstGeom prst="triangl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1" name="Isosceles Triangle 90">
              <a:extLst>
                <a:ext uri="{FF2B5EF4-FFF2-40B4-BE49-F238E27FC236}">
                  <a16:creationId xmlns:a16="http://schemas.microsoft.com/office/drawing/2014/main" id="{BD68905A-6E33-1D07-28FF-3B04589F49EE}"/>
                </a:ext>
              </a:extLst>
            </p:cNvPr>
            <p:cNvSpPr/>
            <p:nvPr/>
          </p:nvSpPr>
          <p:spPr>
            <a:xfrm rot="5400000">
              <a:off x="1396695" y="2104639"/>
              <a:ext cx="122020" cy="106004"/>
            </a:xfrm>
            <a:prstGeom prst="triangl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27" name="Group 126">
            <a:extLst>
              <a:ext uri="{FF2B5EF4-FFF2-40B4-BE49-F238E27FC236}">
                <a16:creationId xmlns:a16="http://schemas.microsoft.com/office/drawing/2014/main" id="{4615BB1F-9F13-2468-ADD3-2D420EC59029}"/>
              </a:ext>
            </a:extLst>
          </p:cNvPr>
          <p:cNvGrpSpPr/>
          <p:nvPr/>
        </p:nvGrpSpPr>
        <p:grpSpPr>
          <a:xfrm>
            <a:off x="490410" y="3828264"/>
            <a:ext cx="2721956" cy="1675394"/>
            <a:chOff x="2806687" y="4917069"/>
            <a:chExt cx="2721956" cy="1675394"/>
          </a:xfrm>
        </p:grpSpPr>
        <p:grpSp>
          <p:nvGrpSpPr>
            <p:cNvPr id="98" name="Group 97">
              <a:extLst>
                <a:ext uri="{FF2B5EF4-FFF2-40B4-BE49-F238E27FC236}">
                  <a16:creationId xmlns:a16="http://schemas.microsoft.com/office/drawing/2014/main" id="{0C5D2BE6-6735-B376-AD10-A18E406AA889}"/>
                </a:ext>
              </a:extLst>
            </p:cNvPr>
            <p:cNvGrpSpPr/>
            <p:nvPr/>
          </p:nvGrpSpPr>
          <p:grpSpPr>
            <a:xfrm>
              <a:off x="2806687" y="4985619"/>
              <a:ext cx="2721956" cy="1606844"/>
              <a:chOff x="2749876" y="4984417"/>
              <a:chExt cx="2721956" cy="1606844"/>
            </a:xfrm>
          </p:grpSpPr>
          <p:sp>
            <p:nvSpPr>
              <p:cNvPr id="51" name="Rounded Rectangle 50">
                <a:extLst>
                  <a:ext uri="{FF2B5EF4-FFF2-40B4-BE49-F238E27FC236}">
                    <a16:creationId xmlns:a16="http://schemas.microsoft.com/office/drawing/2014/main" id="{DC7103C2-267F-6EFC-8DE5-0856A70FB159}"/>
                  </a:ext>
                </a:extLst>
              </p:cNvPr>
              <p:cNvSpPr/>
              <p:nvPr/>
            </p:nvSpPr>
            <p:spPr>
              <a:xfrm>
                <a:off x="2903597" y="4984417"/>
                <a:ext cx="2382861" cy="1606844"/>
              </a:xfrm>
              <a:prstGeom prst="roundRect">
                <a:avLst>
                  <a:gd name="adj" fmla="val 7897"/>
                </a:avLst>
              </a:prstGeom>
              <a:solidFill>
                <a:schemeClr val="bg1"/>
              </a:solidFill>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TextBox 51">
                <a:extLst>
                  <a:ext uri="{FF2B5EF4-FFF2-40B4-BE49-F238E27FC236}">
                    <a16:creationId xmlns:a16="http://schemas.microsoft.com/office/drawing/2014/main" id="{3885F5A6-A82B-423E-1B0C-AF852E2CDF88}"/>
                  </a:ext>
                </a:extLst>
              </p:cNvPr>
              <p:cNvSpPr txBox="1"/>
              <p:nvPr/>
            </p:nvSpPr>
            <p:spPr>
              <a:xfrm>
                <a:off x="3071741" y="5447898"/>
                <a:ext cx="2062435" cy="1046440"/>
              </a:xfrm>
              <a:prstGeom prst="rect">
                <a:avLst/>
              </a:prstGeom>
              <a:noFill/>
            </p:spPr>
            <p:txBody>
              <a:bodyPr wrap="square">
                <a:spAutoFit/>
              </a:bodyPr>
              <a:lstStyle/>
              <a:p>
                <a:pPr marL="171450" marR="0" lvl="0" indent="-171450" algn="l" defTabSz="914400" rtl="0" eaLnBrk="1" fontAlgn="auto" latinLnBrk="0" hangingPunct="1">
                  <a:lnSpc>
                    <a:spcPct val="100000"/>
                  </a:lnSpc>
                  <a:spcBef>
                    <a:spcPts val="0"/>
                  </a:spcBef>
                  <a:spcAft>
                    <a:spcPts val="0"/>
                  </a:spcAft>
                  <a:buClrTx/>
                  <a:buSzPct val="100000"/>
                  <a:buFont typeface="Arial" panose="020B0604020202020204" pitchFamily="34" charset="0"/>
                  <a:buChar char="•"/>
                  <a:tabLst/>
                  <a:defRPr/>
                </a:pPr>
                <a:r>
                  <a:rPr kumimoji="0" lang="en-US" sz="1050" b="0" i="0" u="none" strike="noStrike" kern="1200" cap="none" spc="0" normalizeH="0" baseline="0" noProof="0">
                    <a:ln>
                      <a:noFill/>
                    </a:ln>
                    <a:solidFill>
                      <a:prstClr val="black">
                        <a:lumMod val="75000"/>
                        <a:lumOff val="25000"/>
                      </a:prstClr>
                    </a:solidFill>
                    <a:effectLst/>
                    <a:uLnTx/>
                    <a:uFillTx/>
                    <a:latin typeface="Segoe UI" panose="020B0502040204020203" pitchFamily="34" charset="0"/>
                    <a:ea typeface="+mn-ea"/>
                    <a:cs typeface="Segoe UI" panose="020B0502040204020203" pitchFamily="34" charset="0"/>
                  </a:rPr>
                  <a:t>Review Early Insights</a:t>
                </a:r>
              </a:p>
              <a:p>
                <a:pPr marL="171450" marR="0" lvl="0" indent="-171450" algn="l" defTabSz="914400" rtl="0" eaLnBrk="1" fontAlgn="auto" latinLnBrk="0" hangingPunct="1">
                  <a:lnSpc>
                    <a:spcPct val="100000"/>
                  </a:lnSpc>
                  <a:spcBef>
                    <a:spcPts val="0"/>
                  </a:spcBef>
                  <a:spcAft>
                    <a:spcPts val="0"/>
                  </a:spcAft>
                  <a:buClrTx/>
                  <a:buSzPct val="100000"/>
                  <a:buFont typeface="Arial" panose="020B0604020202020204" pitchFamily="34" charset="0"/>
                  <a:buChar char="•"/>
                  <a:tabLst/>
                  <a:defRPr/>
                </a:pPr>
                <a:r>
                  <a:rPr kumimoji="0" lang="en-US" sz="1000" b="0" i="0" u="none" strike="noStrike" kern="1200" cap="none" spc="0" normalizeH="0" baseline="0" noProof="0">
                    <a:ln>
                      <a:noFill/>
                    </a:ln>
                    <a:solidFill>
                      <a:prstClr val="black">
                        <a:lumMod val="75000"/>
                        <a:lumOff val="25000"/>
                      </a:prstClr>
                    </a:solidFill>
                    <a:effectLst/>
                    <a:uLnTx/>
                    <a:uFillTx/>
                    <a:latin typeface="Segoe UI" panose="020B0502040204020203" pitchFamily="34" charset="0"/>
                    <a:ea typeface="+mn-ea"/>
                    <a:cs typeface="Segoe UI" panose="020B0502040204020203" pitchFamily="34" charset="0"/>
                  </a:rPr>
                  <a:t>View Advanced Dashboard</a:t>
                </a:r>
              </a:p>
              <a:p>
                <a:pPr marL="171450" indent="-171450">
                  <a:buSzPct val="100000"/>
                  <a:buFont typeface="Arial" panose="020B0604020202020204" pitchFamily="34" charset="0"/>
                  <a:buChar char="•"/>
                  <a:defRPr/>
                </a:pPr>
                <a:r>
                  <a:rPr lang="en-US" sz="1000">
                    <a:solidFill>
                      <a:prstClr val="black">
                        <a:lumMod val="75000"/>
                        <a:lumOff val="25000"/>
                      </a:prstClr>
                    </a:solidFill>
                    <a:latin typeface="Segoe UI" panose="020B0502040204020203" pitchFamily="34" charset="0"/>
                    <a:cs typeface="Segoe UI" panose="020B0502040204020203" pitchFamily="34" charset="0"/>
                  </a:rPr>
                  <a:t>Refine CMDB mapping</a:t>
                </a:r>
                <a:endParaRPr kumimoji="0" lang="en-US" sz="1000" b="0" i="0" u="none" strike="noStrike" kern="1200" cap="none" spc="0" normalizeH="0" baseline="0" noProof="0">
                  <a:ln>
                    <a:noFill/>
                  </a:ln>
                  <a:solidFill>
                    <a:prstClr val="black">
                      <a:lumMod val="75000"/>
                      <a:lumOff val="25000"/>
                    </a:prstClr>
                  </a:solidFill>
                  <a:effectLst/>
                  <a:uLnTx/>
                  <a:uFillTx/>
                  <a:latin typeface="Segoe UI" panose="020B0502040204020203" pitchFamily="34" charset="0"/>
                  <a:ea typeface="+mn-ea"/>
                  <a:cs typeface="Segoe UI" panose="020B0502040204020203" pitchFamily="34" charset="0"/>
                </a:endParaRPr>
              </a:p>
              <a:p>
                <a:pPr marL="171450" marR="0" lvl="0" indent="-171450" algn="l" defTabSz="914400" rtl="0" eaLnBrk="1" fontAlgn="auto" latinLnBrk="0" hangingPunct="1">
                  <a:lnSpc>
                    <a:spcPct val="100000"/>
                  </a:lnSpc>
                  <a:spcBef>
                    <a:spcPts val="0"/>
                  </a:spcBef>
                  <a:spcAft>
                    <a:spcPts val="0"/>
                  </a:spcAft>
                  <a:buClrTx/>
                  <a:buSzPct val="100000"/>
                  <a:buFont typeface="Arial" panose="020B0604020202020204" pitchFamily="34" charset="0"/>
                  <a:buChar char="•"/>
                  <a:tabLst/>
                  <a:defRPr/>
                </a:pPr>
                <a:r>
                  <a:rPr kumimoji="0" lang="en-US" sz="1050" b="0" i="0" u="none" strike="noStrike" kern="1200" cap="none" spc="0" normalizeH="0" baseline="0" noProof="0">
                    <a:ln>
                      <a:noFill/>
                    </a:ln>
                    <a:solidFill>
                      <a:prstClr val="black">
                        <a:lumMod val="75000"/>
                        <a:lumOff val="25000"/>
                      </a:prstClr>
                    </a:solidFill>
                    <a:effectLst/>
                    <a:uLnTx/>
                    <a:uFillTx/>
                    <a:latin typeface="Segoe UI" panose="020B0502040204020203" pitchFamily="34" charset="0"/>
                    <a:ea typeface="+mn-ea"/>
                    <a:cs typeface="Segoe UI" panose="020B0502040204020203" pitchFamily="34" charset="0"/>
                  </a:rPr>
                  <a:t>Capture migration goals </a:t>
                </a:r>
              </a:p>
              <a:p>
                <a:pPr marL="171450" marR="0" lvl="0" indent="-171450" algn="l" defTabSz="914400" rtl="0" eaLnBrk="1" fontAlgn="auto" latinLnBrk="0" hangingPunct="1">
                  <a:lnSpc>
                    <a:spcPct val="100000"/>
                  </a:lnSpc>
                  <a:spcBef>
                    <a:spcPts val="0"/>
                  </a:spcBef>
                  <a:spcAft>
                    <a:spcPts val="0"/>
                  </a:spcAft>
                  <a:buClrTx/>
                  <a:buSzPct val="100000"/>
                  <a:buFont typeface="Arial" panose="020B0604020202020204" pitchFamily="34" charset="0"/>
                  <a:buChar char="•"/>
                  <a:tabLst/>
                  <a:defRPr/>
                </a:pPr>
                <a:r>
                  <a:rPr kumimoji="0" lang="en-US" sz="1050" b="0" i="0" u="none" strike="noStrike" kern="1200" cap="none" spc="0" normalizeH="0" baseline="0" noProof="0">
                    <a:ln>
                      <a:noFill/>
                    </a:ln>
                    <a:solidFill>
                      <a:prstClr val="black">
                        <a:lumMod val="75000"/>
                        <a:lumOff val="25000"/>
                      </a:prstClr>
                    </a:solidFill>
                    <a:effectLst/>
                    <a:uLnTx/>
                    <a:uFillTx/>
                    <a:latin typeface="Segoe UI" panose="020B0502040204020203" pitchFamily="34" charset="0"/>
                    <a:ea typeface="+mn-ea"/>
                    <a:cs typeface="Segoe UI" panose="020B0502040204020203" pitchFamily="34" charset="0"/>
                  </a:rPr>
                  <a:t>Set modernization targets</a:t>
                </a:r>
              </a:p>
              <a:p>
                <a:pPr marL="171450" marR="0" lvl="0" indent="-171450" algn="l" defTabSz="914400" rtl="0" eaLnBrk="1" fontAlgn="auto" latinLnBrk="0" hangingPunct="1">
                  <a:lnSpc>
                    <a:spcPct val="100000"/>
                  </a:lnSpc>
                  <a:spcBef>
                    <a:spcPts val="0"/>
                  </a:spcBef>
                  <a:spcAft>
                    <a:spcPts val="0"/>
                  </a:spcAft>
                  <a:buClrTx/>
                  <a:buSzPct val="100000"/>
                  <a:buFont typeface="Arial" panose="020B0604020202020204" pitchFamily="34" charset="0"/>
                  <a:buChar char="•"/>
                  <a:tabLst/>
                  <a:defRPr/>
                </a:pPr>
                <a:r>
                  <a:rPr lang="en-US" sz="1050">
                    <a:solidFill>
                      <a:prstClr val="black">
                        <a:lumMod val="75000"/>
                        <a:lumOff val="25000"/>
                      </a:prstClr>
                    </a:solidFill>
                    <a:latin typeface="Segoe UI" panose="020B0502040204020203" pitchFamily="34" charset="0"/>
                    <a:cs typeface="Segoe UI" panose="020B0502040204020203" pitchFamily="34" charset="0"/>
                  </a:rPr>
                  <a:t>Capture App Strategies</a:t>
                </a:r>
                <a:endParaRPr kumimoji="0" lang="en-US" sz="1050" b="0" i="0" u="none" strike="noStrike" kern="1200" cap="none" spc="0" normalizeH="0" baseline="0" noProof="0">
                  <a:ln>
                    <a:noFill/>
                  </a:ln>
                  <a:solidFill>
                    <a:prstClr val="black">
                      <a:lumMod val="75000"/>
                      <a:lumOff val="25000"/>
                    </a:prstClr>
                  </a:solidFill>
                  <a:effectLst/>
                  <a:uLnTx/>
                  <a:uFillTx/>
                  <a:latin typeface="Segoe UI" panose="020B0502040204020203" pitchFamily="34" charset="0"/>
                  <a:ea typeface="+mn-ea"/>
                  <a:cs typeface="Segoe UI" panose="020B0502040204020203" pitchFamily="34" charset="0"/>
                </a:endParaRPr>
              </a:p>
            </p:txBody>
          </p:sp>
          <p:sp>
            <p:nvSpPr>
              <p:cNvPr id="54" name="TextBox 53">
                <a:extLst>
                  <a:ext uri="{FF2B5EF4-FFF2-40B4-BE49-F238E27FC236}">
                    <a16:creationId xmlns:a16="http://schemas.microsoft.com/office/drawing/2014/main" id="{62C6A7A3-82AE-AC0A-E662-F4703234DC9F}"/>
                  </a:ext>
                </a:extLst>
              </p:cNvPr>
              <p:cNvSpPr txBox="1"/>
              <p:nvPr/>
            </p:nvSpPr>
            <p:spPr>
              <a:xfrm>
                <a:off x="2749876" y="5069973"/>
                <a:ext cx="2721956" cy="415498"/>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Pct val="100000"/>
                  <a:buFontTx/>
                  <a:buNone/>
                  <a:tabLst/>
                  <a:defRPr/>
                </a:pPr>
                <a:r>
                  <a:rPr kumimoji="0" lang="en-US" sz="10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Workshop 1</a:t>
                </a:r>
              </a:p>
              <a:p>
                <a:pPr marL="0" marR="0" lvl="0" indent="0" algn="ctr" defTabSz="914400" rtl="0" eaLnBrk="1" fontAlgn="auto" latinLnBrk="0" hangingPunct="1">
                  <a:lnSpc>
                    <a:spcPct val="100000"/>
                  </a:lnSpc>
                  <a:spcBef>
                    <a:spcPts val="0"/>
                  </a:spcBef>
                  <a:spcAft>
                    <a:spcPts val="0"/>
                  </a:spcAft>
                  <a:buClrTx/>
                  <a:buSzPct val="100000"/>
                  <a:buFontTx/>
                  <a:buNone/>
                  <a:tabLst/>
                  <a:defRPr/>
                </a:pPr>
                <a:r>
                  <a:rPr kumimoji="0" lang="en-US" sz="1100" b="1"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Post-Scan Planning</a:t>
                </a:r>
              </a:p>
            </p:txBody>
          </p:sp>
          <p:sp>
            <p:nvSpPr>
              <p:cNvPr id="95" name="TextBox 94">
                <a:extLst>
                  <a:ext uri="{FF2B5EF4-FFF2-40B4-BE49-F238E27FC236}">
                    <a16:creationId xmlns:a16="http://schemas.microsoft.com/office/drawing/2014/main" id="{CEE10E89-6EB8-7B00-2045-38A97F83A314}"/>
                  </a:ext>
                </a:extLst>
              </p:cNvPr>
              <p:cNvSpPr txBox="1"/>
              <p:nvPr/>
            </p:nvSpPr>
            <p:spPr>
              <a:xfrm>
                <a:off x="4693508" y="5019777"/>
                <a:ext cx="554018" cy="21544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078D4"/>
                    </a:solidFill>
                    <a:effectLst/>
                    <a:uLnTx/>
                    <a:uFillTx/>
                    <a:latin typeface="Segoe UI"/>
                    <a:ea typeface="+mn-lt"/>
                    <a:cs typeface="Calibri" panose="020F0502020204030204"/>
                  </a:rPr>
                  <a:t>1 Hour</a:t>
                </a:r>
                <a:endParaRPr kumimoji="0" lang="en-US" sz="800" b="1"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109" name="Picture 108">
              <a:extLst>
                <a:ext uri="{FF2B5EF4-FFF2-40B4-BE49-F238E27FC236}">
                  <a16:creationId xmlns:a16="http://schemas.microsoft.com/office/drawing/2014/main" id="{B45DBBC0-B2B9-F110-6725-5CB965865A45}"/>
                </a:ext>
              </a:extLst>
            </p:cNvPr>
            <p:cNvPicPr>
              <a:picLocks noChangeAspect="1"/>
            </p:cNvPicPr>
            <p:nvPr/>
          </p:nvPicPr>
          <p:blipFill>
            <a:blip r:embed="rId5"/>
            <a:stretch>
              <a:fillRect/>
            </a:stretch>
          </p:blipFill>
          <p:spPr>
            <a:xfrm>
              <a:off x="2880113" y="4917069"/>
              <a:ext cx="263409" cy="263409"/>
            </a:xfrm>
            <a:prstGeom prst="rect">
              <a:avLst/>
            </a:prstGeom>
          </p:spPr>
        </p:pic>
      </p:grpSp>
      <p:grpSp>
        <p:nvGrpSpPr>
          <p:cNvPr id="3" name="Group 2">
            <a:extLst>
              <a:ext uri="{FF2B5EF4-FFF2-40B4-BE49-F238E27FC236}">
                <a16:creationId xmlns:a16="http://schemas.microsoft.com/office/drawing/2014/main" id="{C09A093F-C9A2-6FF1-5CA0-DE1856DC30FC}"/>
              </a:ext>
            </a:extLst>
          </p:cNvPr>
          <p:cNvGrpSpPr/>
          <p:nvPr/>
        </p:nvGrpSpPr>
        <p:grpSpPr>
          <a:xfrm>
            <a:off x="4912124" y="1277809"/>
            <a:ext cx="1458327" cy="641494"/>
            <a:chOff x="5847944" y="1014295"/>
            <a:chExt cx="1458327" cy="641494"/>
          </a:xfrm>
        </p:grpSpPr>
        <p:sp>
          <p:nvSpPr>
            <p:cNvPr id="74" name="TextBox 73">
              <a:extLst>
                <a:ext uri="{FF2B5EF4-FFF2-40B4-BE49-F238E27FC236}">
                  <a16:creationId xmlns:a16="http://schemas.microsoft.com/office/drawing/2014/main" id="{79BCAC03-9784-F45D-2EA7-441E1C1F942A}"/>
                </a:ext>
              </a:extLst>
            </p:cNvPr>
            <p:cNvSpPr txBox="1"/>
            <p:nvPr/>
          </p:nvSpPr>
          <p:spPr>
            <a:xfrm>
              <a:off x="5847944" y="1317235"/>
              <a:ext cx="1458327"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Pct val="100000"/>
                <a:buFontTx/>
                <a:buNone/>
                <a:tabLst/>
                <a:defRPr/>
              </a:pPr>
              <a:r>
                <a:rPr kumimoji="0" lang="en-US" sz="800" b="0" i="0" u="none" strike="noStrike" kern="1200" cap="none" spc="0" normalizeH="0" baseline="0" noProof="0">
                  <a:ln>
                    <a:noFill/>
                  </a:ln>
                  <a:solidFill>
                    <a:prstClr val="black">
                      <a:lumMod val="75000"/>
                      <a:lumOff val="25000"/>
                    </a:prstClr>
                  </a:solidFill>
                  <a:effectLst/>
                  <a:uLnTx/>
                  <a:uFillTx/>
                  <a:latin typeface="Segoe UI" panose="020B0502040204020203" pitchFamily="34" charset="0"/>
                  <a:ea typeface="+mn-ea"/>
                  <a:cs typeface="Segoe UI" panose="020B0502040204020203" pitchFamily="34" charset="0"/>
                </a:rPr>
                <a:t>Email sent to confirm access for data collection is ready</a:t>
              </a:r>
            </a:p>
          </p:txBody>
        </p:sp>
        <p:pic>
          <p:nvPicPr>
            <p:cNvPr id="117" name="Picture 116">
              <a:extLst>
                <a:ext uri="{FF2B5EF4-FFF2-40B4-BE49-F238E27FC236}">
                  <a16:creationId xmlns:a16="http://schemas.microsoft.com/office/drawing/2014/main" id="{7B4A324A-2034-061C-7512-D83AE5429936}"/>
                </a:ext>
              </a:extLst>
            </p:cNvPr>
            <p:cNvPicPr>
              <a:picLocks noChangeAspect="1"/>
            </p:cNvPicPr>
            <p:nvPr/>
          </p:nvPicPr>
          <p:blipFill>
            <a:blip r:embed="rId6"/>
            <a:stretch>
              <a:fillRect/>
            </a:stretch>
          </p:blipFill>
          <p:spPr>
            <a:xfrm>
              <a:off x="6417025" y="1014295"/>
              <a:ext cx="278745" cy="263471"/>
            </a:xfrm>
            <a:prstGeom prst="rect">
              <a:avLst/>
            </a:prstGeom>
          </p:spPr>
        </p:pic>
      </p:grpSp>
      <p:grpSp>
        <p:nvGrpSpPr>
          <p:cNvPr id="2" name="Group 1">
            <a:extLst>
              <a:ext uri="{FF2B5EF4-FFF2-40B4-BE49-F238E27FC236}">
                <a16:creationId xmlns:a16="http://schemas.microsoft.com/office/drawing/2014/main" id="{07020258-0775-026F-EB31-DFFCE0F997E1}"/>
              </a:ext>
            </a:extLst>
          </p:cNvPr>
          <p:cNvGrpSpPr/>
          <p:nvPr/>
        </p:nvGrpSpPr>
        <p:grpSpPr>
          <a:xfrm>
            <a:off x="4166978" y="5130522"/>
            <a:ext cx="2583120" cy="1249352"/>
            <a:chOff x="3937540" y="5015116"/>
            <a:chExt cx="2583120" cy="1249352"/>
          </a:xfrm>
        </p:grpSpPr>
        <p:grpSp>
          <p:nvGrpSpPr>
            <p:cNvPr id="126" name="Group 125">
              <a:extLst>
                <a:ext uri="{FF2B5EF4-FFF2-40B4-BE49-F238E27FC236}">
                  <a16:creationId xmlns:a16="http://schemas.microsoft.com/office/drawing/2014/main" id="{D4C140B5-A3DF-5AF9-1ACE-BD7B0B36EA9B}"/>
                </a:ext>
              </a:extLst>
            </p:cNvPr>
            <p:cNvGrpSpPr/>
            <p:nvPr/>
          </p:nvGrpSpPr>
          <p:grpSpPr>
            <a:xfrm>
              <a:off x="3937540" y="5015116"/>
              <a:ext cx="2583120" cy="1249352"/>
              <a:chOff x="7256696" y="4941475"/>
              <a:chExt cx="2583120" cy="1249352"/>
            </a:xfrm>
          </p:grpSpPr>
          <p:grpSp>
            <p:nvGrpSpPr>
              <p:cNvPr id="18" name="Group 17">
                <a:extLst>
                  <a:ext uri="{FF2B5EF4-FFF2-40B4-BE49-F238E27FC236}">
                    <a16:creationId xmlns:a16="http://schemas.microsoft.com/office/drawing/2014/main" id="{9FC40720-DCFA-198D-080B-9BA37820E179}"/>
                  </a:ext>
                </a:extLst>
              </p:cNvPr>
              <p:cNvGrpSpPr/>
              <p:nvPr/>
            </p:nvGrpSpPr>
            <p:grpSpPr>
              <a:xfrm>
                <a:off x="7329276" y="4991717"/>
                <a:ext cx="2510540" cy="1199110"/>
                <a:chOff x="5437929" y="4937614"/>
                <a:chExt cx="2510540" cy="1199110"/>
              </a:xfrm>
            </p:grpSpPr>
            <p:sp>
              <p:nvSpPr>
                <p:cNvPr id="14" name="Rounded Rectangle 13">
                  <a:extLst>
                    <a:ext uri="{FF2B5EF4-FFF2-40B4-BE49-F238E27FC236}">
                      <a16:creationId xmlns:a16="http://schemas.microsoft.com/office/drawing/2014/main" id="{A838AE6C-5375-6CC0-D755-D843C2442942}"/>
                    </a:ext>
                  </a:extLst>
                </p:cNvPr>
                <p:cNvSpPr/>
                <p:nvPr/>
              </p:nvSpPr>
              <p:spPr>
                <a:xfrm>
                  <a:off x="5437929" y="4937614"/>
                  <a:ext cx="2510540" cy="1199110"/>
                </a:xfrm>
                <a:prstGeom prst="roundRect">
                  <a:avLst>
                    <a:gd name="adj" fmla="val 7897"/>
                  </a:avLst>
                </a:prstGeom>
                <a:solidFill>
                  <a:schemeClr val="bg1"/>
                </a:solidFill>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BEF82C8E-2DFE-480B-7160-05D23E4DEEA1}"/>
                    </a:ext>
                  </a:extLst>
                </p:cNvPr>
                <p:cNvSpPr txBox="1"/>
                <p:nvPr/>
              </p:nvSpPr>
              <p:spPr>
                <a:xfrm>
                  <a:off x="5554250" y="5432487"/>
                  <a:ext cx="1625217" cy="553998"/>
                </a:xfrm>
                <a:prstGeom prst="rect">
                  <a:avLst/>
                </a:prstGeom>
                <a:noFill/>
              </p:spPr>
              <p:txBody>
                <a:bodyPr wrap="square">
                  <a:spAutoFit/>
                </a:bodyPr>
                <a:lstStyle/>
                <a:p>
                  <a:pPr marL="171450" marR="0" lvl="0" indent="-171450" algn="l" defTabSz="914400" rtl="0" eaLnBrk="1" fontAlgn="auto" latinLnBrk="0" hangingPunct="1">
                    <a:lnSpc>
                      <a:spcPct val="100000"/>
                    </a:lnSpc>
                    <a:spcBef>
                      <a:spcPts val="0"/>
                    </a:spcBef>
                    <a:spcAft>
                      <a:spcPts val="0"/>
                    </a:spcAft>
                    <a:buClrTx/>
                    <a:buSzPct val="100000"/>
                    <a:buFont typeface="Arial" panose="020B0604020202020204" pitchFamily="34" charset="0"/>
                    <a:buChar char="•"/>
                    <a:tabLst/>
                    <a:defRPr/>
                  </a:pPr>
                  <a:r>
                    <a:rPr kumimoji="0" lang="en-US" sz="1000" b="0" i="0" u="none" strike="noStrike" kern="1200" cap="none" spc="0" normalizeH="0" baseline="0" noProof="0">
                      <a:ln>
                        <a:noFill/>
                      </a:ln>
                      <a:solidFill>
                        <a:prstClr val="black">
                          <a:lumMod val="75000"/>
                          <a:lumOff val="25000"/>
                        </a:prstClr>
                      </a:solidFill>
                      <a:effectLst/>
                      <a:uLnTx/>
                      <a:uFillTx/>
                      <a:latin typeface="Segoe UI" panose="020B0502040204020203" pitchFamily="34" charset="0"/>
                      <a:ea typeface="+mn-ea"/>
                      <a:cs typeface="Segoe UI" panose="020B0502040204020203" pitchFamily="34" charset="0"/>
                    </a:rPr>
                    <a:t>Refine 6R Treatments </a:t>
                  </a:r>
                </a:p>
                <a:p>
                  <a:pPr marL="171450" marR="0" lvl="0" indent="-171450" algn="l" defTabSz="914400" rtl="0" eaLnBrk="1" fontAlgn="auto" latinLnBrk="0" hangingPunct="1">
                    <a:lnSpc>
                      <a:spcPct val="100000"/>
                    </a:lnSpc>
                    <a:spcBef>
                      <a:spcPts val="0"/>
                    </a:spcBef>
                    <a:spcAft>
                      <a:spcPts val="0"/>
                    </a:spcAft>
                    <a:buClrTx/>
                    <a:buSzPct val="100000"/>
                    <a:buFont typeface="Arial" panose="020B0604020202020204" pitchFamily="34" charset="0"/>
                    <a:buChar char="•"/>
                    <a:tabLst/>
                    <a:defRPr/>
                  </a:pPr>
                  <a:r>
                    <a:rPr kumimoji="0" lang="en-US" sz="1000" b="0" i="0" u="none" strike="noStrike" kern="1200" cap="none" spc="0" normalizeH="0" baseline="0" noProof="0">
                      <a:ln>
                        <a:noFill/>
                      </a:ln>
                      <a:solidFill>
                        <a:prstClr val="black">
                          <a:lumMod val="75000"/>
                          <a:lumOff val="25000"/>
                        </a:prstClr>
                      </a:solidFill>
                      <a:effectLst/>
                      <a:uLnTx/>
                      <a:uFillTx/>
                      <a:latin typeface="Segoe UI" panose="020B0502040204020203" pitchFamily="34" charset="0"/>
                      <a:ea typeface="+mn-ea"/>
                      <a:cs typeface="Segoe UI" panose="020B0502040204020203" pitchFamily="34" charset="0"/>
                    </a:rPr>
                    <a:t>Refine Wave Plan</a:t>
                  </a:r>
                </a:p>
                <a:p>
                  <a:pPr marL="171450" marR="0" lvl="0" indent="-171450" algn="l" defTabSz="914400" rtl="0" eaLnBrk="1" fontAlgn="auto" latinLnBrk="0" hangingPunct="1">
                    <a:lnSpc>
                      <a:spcPct val="100000"/>
                    </a:lnSpc>
                    <a:spcBef>
                      <a:spcPts val="0"/>
                    </a:spcBef>
                    <a:spcAft>
                      <a:spcPts val="0"/>
                    </a:spcAft>
                    <a:buClrTx/>
                    <a:buSzPct val="100000"/>
                    <a:buFont typeface="Arial" panose="020B0604020202020204" pitchFamily="34" charset="0"/>
                    <a:buChar char="•"/>
                    <a:tabLst/>
                    <a:defRPr/>
                  </a:pPr>
                  <a:r>
                    <a:rPr lang="en-US" sz="1000">
                      <a:solidFill>
                        <a:prstClr val="black">
                          <a:lumMod val="75000"/>
                          <a:lumOff val="25000"/>
                        </a:prstClr>
                      </a:solidFill>
                      <a:latin typeface="Segoe UI" panose="020B0502040204020203" pitchFamily="34" charset="0"/>
                      <a:cs typeface="Segoe UI" panose="020B0502040204020203" pitchFamily="34" charset="0"/>
                    </a:rPr>
                    <a:t>Run App Sizing</a:t>
                  </a:r>
                  <a:endParaRPr kumimoji="0" lang="en-US" sz="1000" b="0" i="0" u="none" strike="noStrike" kern="1200" cap="none" spc="0" normalizeH="0" baseline="0" noProof="0">
                    <a:ln>
                      <a:noFill/>
                    </a:ln>
                    <a:solidFill>
                      <a:prstClr val="black">
                        <a:lumMod val="75000"/>
                        <a:lumOff val="25000"/>
                      </a:prstClr>
                    </a:solidFill>
                    <a:effectLst/>
                    <a:uLnTx/>
                    <a:uFillTx/>
                    <a:latin typeface="Segoe UI" panose="020B0502040204020203" pitchFamily="34" charset="0"/>
                    <a:ea typeface="+mn-ea"/>
                    <a:cs typeface="Segoe UI" panose="020B0502040204020203" pitchFamily="34" charset="0"/>
                  </a:endParaRPr>
                </a:p>
              </p:txBody>
            </p:sp>
            <p:sp>
              <p:nvSpPr>
                <p:cNvPr id="17" name="TextBox 16">
                  <a:extLst>
                    <a:ext uri="{FF2B5EF4-FFF2-40B4-BE49-F238E27FC236}">
                      <a16:creationId xmlns:a16="http://schemas.microsoft.com/office/drawing/2014/main" id="{18D07CCD-9FB7-4E32-A54C-E636ECFEDEB0}"/>
                    </a:ext>
                  </a:extLst>
                </p:cNvPr>
                <p:cNvSpPr txBox="1"/>
                <p:nvPr/>
              </p:nvSpPr>
              <p:spPr>
                <a:xfrm>
                  <a:off x="5959953" y="5013353"/>
                  <a:ext cx="1523572" cy="430887"/>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Pct val="100000"/>
                    <a:buFontTx/>
                    <a:buNone/>
                    <a:tabLst/>
                    <a:defRPr/>
                  </a:pPr>
                  <a:r>
                    <a:rPr kumimoji="0" lang="en-US" sz="10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Workshop 2</a:t>
                  </a:r>
                </a:p>
                <a:p>
                  <a:pPr marL="0" marR="0" lvl="0" indent="0" algn="ctr" defTabSz="914400" rtl="0" eaLnBrk="1" fontAlgn="auto" latinLnBrk="0" hangingPunct="1">
                    <a:lnSpc>
                      <a:spcPct val="100000"/>
                    </a:lnSpc>
                    <a:spcBef>
                      <a:spcPts val="0"/>
                    </a:spcBef>
                    <a:spcAft>
                      <a:spcPts val="0"/>
                    </a:spcAft>
                    <a:buClrTx/>
                    <a:buSzPct val="100000"/>
                    <a:buFontTx/>
                    <a:buNone/>
                    <a:tabLst/>
                    <a:defRPr/>
                  </a:pPr>
                  <a:r>
                    <a:rPr kumimoji="0" lang="en-US" sz="1100" b="1"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Workload Planning</a:t>
                  </a:r>
                </a:p>
              </p:txBody>
            </p:sp>
          </p:grpSp>
          <p:pic>
            <p:nvPicPr>
              <p:cNvPr id="111" name="Picture 2">
                <a:extLst>
                  <a:ext uri="{FF2B5EF4-FFF2-40B4-BE49-F238E27FC236}">
                    <a16:creationId xmlns:a16="http://schemas.microsoft.com/office/drawing/2014/main" id="{44BD2ABA-F19C-3E53-1768-7DB39D9B78D5}"/>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7256696" y="4941475"/>
                <a:ext cx="377802" cy="266984"/>
              </a:xfrm>
              <a:prstGeom prst="rect">
                <a:avLst/>
              </a:prstGeom>
            </p:spPr>
          </p:pic>
        </p:grpSp>
        <p:sp>
          <p:nvSpPr>
            <p:cNvPr id="128" name="TextBox 127">
              <a:extLst>
                <a:ext uri="{FF2B5EF4-FFF2-40B4-BE49-F238E27FC236}">
                  <a16:creationId xmlns:a16="http://schemas.microsoft.com/office/drawing/2014/main" id="{47BBF086-F86A-5C90-5B9D-4C3A76D5EE91}"/>
                </a:ext>
              </a:extLst>
            </p:cNvPr>
            <p:cNvSpPr txBox="1"/>
            <p:nvPr/>
          </p:nvSpPr>
          <p:spPr>
            <a:xfrm>
              <a:off x="5952255" y="5096539"/>
              <a:ext cx="554018" cy="21544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078D4"/>
                  </a:solidFill>
                  <a:effectLst/>
                  <a:uLnTx/>
                  <a:uFillTx/>
                  <a:latin typeface="Segoe UI"/>
                  <a:ea typeface="+mn-lt"/>
                  <a:cs typeface="Calibri" panose="020F0502020204030204"/>
                </a:rPr>
                <a:t>1 Hour</a:t>
              </a:r>
              <a:endParaRPr kumimoji="0" lang="en-US" sz="800" b="1"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94" name="Group 93">
            <a:extLst>
              <a:ext uri="{FF2B5EF4-FFF2-40B4-BE49-F238E27FC236}">
                <a16:creationId xmlns:a16="http://schemas.microsoft.com/office/drawing/2014/main" id="{8E5804E3-E618-7043-CD4A-C3EE0F2946F0}"/>
              </a:ext>
            </a:extLst>
          </p:cNvPr>
          <p:cNvGrpSpPr/>
          <p:nvPr/>
        </p:nvGrpSpPr>
        <p:grpSpPr>
          <a:xfrm>
            <a:off x="2186453" y="1147686"/>
            <a:ext cx="2405591" cy="1195900"/>
            <a:chOff x="2525577" y="1414450"/>
            <a:chExt cx="2405591" cy="1195900"/>
          </a:xfrm>
        </p:grpSpPr>
        <p:grpSp>
          <p:nvGrpSpPr>
            <p:cNvPr id="65" name="Group 64">
              <a:extLst>
                <a:ext uri="{FF2B5EF4-FFF2-40B4-BE49-F238E27FC236}">
                  <a16:creationId xmlns:a16="http://schemas.microsoft.com/office/drawing/2014/main" id="{FB3C0924-ED91-2B88-BA89-2F4641BB5D0A}"/>
                </a:ext>
              </a:extLst>
            </p:cNvPr>
            <p:cNvGrpSpPr/>
            <p:nvPr/>
          </p:nvGrpSpPr>
          <p:grpSpPr>
            <a:xfrm>
              <a:off x="2525577" y="1414450"/>
              <a:ext cx="2405591" cy="1195900"/>
              <a:chOff x="5486776" y="3102273"/>
              <a:chExt cx="2405591" cy="1195900"/>
            </a:xfrm>
          </p:grpSpPr>
          <p:sp>
            <p:nvSpPr>
              <p:cNvPr id="69" name="Rounded Rectangle 68">
                <a:extLst>
                  <a:ext uri="{FF2B5EF4-FFF2-40B4-BE49-F238E27FC236}">
                    <a16:creationId xmlns:a16="http://schemas.microsoft.com/office/drawing/2014/main" id="{E133403E-7661-9FCC-AF19-CA6CFF8C0FA2}"/>
                  </a:ext>
                </a:extLst>
              </p:cNvPr>
              <p:cNvSpPr/>
              <p:nvPr/>
            </p:nvSpPr>
            <p:spPr>
              <a:xfrm>
                <a:off x="5486776" y="3102273"/>
                <a:ext cx="2313466" cy="1079405"/>
              </a:xfrm>
              <a:prstGeom prst="roundRect">
                <a:avLst>
                  <a:gd name="adj" fmla="val 7897"/>
                </a:avLst>
              </a:prstGeom>
              <a:solidFill>
                <a:schemeClr val="bg1">
                  <a:lumMod val="85000"/>
                </a:schemeClr>
              </a:solidFill>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0" name="TextBox 69">
                <a:extLst>
                  <a:ext uri="{FF2B5EF4-FFF2-40B4-BE49-F238E27FC236}">
                    <a16:creationId xmlns:a16="http://schemas.microsoft.com/office/drawing/2014/main" id="{3D75C7F1-E5DB-28AE-B60E-E661FA341809}"/>
                  </a:ext>
                </a:extLst>
              </p:cNvPr>
              <p:cNvSpPr txBox="1"/>
              <p:nvPr/>
            </p:nvSpPr>
            <p:spPr>
              <a:xfrm>
                <a:off x="5578901" y="3428704"/>
                <a:ext cx="2313466" cy="869469"/>
              </a:xfrm>
              <a:prstGeom prst="rect">
                <a:avLst/>
              </a:prstGeom>
              <a:noFill/>
            </p:spPr>
            <p:txBody>
              <a:bodyPr wrap="square" lIns="91440" tIns="45720" rIns="91440" bIns="45720" anchor="t">
                <a:spAutoFit/>
              </a:bodyPr>
              <a:lstStyle/>
              <a:p>
                <a:pPr marL="171450" marR="0" lvl="0" indent="-171450" algn="l" defTabSz="914400" rtl="0" eaLnBrk="1" fontAlgn="auto" latinLnBrk="0" hangingPunct="1">
                  <a:lnSpc>
                    <a:spcPct val="100000"/>
                  </a:lnSpc>
                  <a:spcBef>
                    <a:spcPts val="0"/>
                  </a:spcBef>
                  <a:spcAft>
                    <a:spcPts val="0"/>
                  </a:spcAft>
                  <a:buClrTx/>
                  <a:buSzPct val="100000"/>
                  <a:buFont typeface="Arial" panose="020B0604020202020204" pitchFamily="34" charset="0"/>
                  <a:buChar char="•"/>
                  <a:tabLst/>
                  <a:defRPr/>
                </a:pPr>
                <a:r>
                  <a:rPr kumimoji="0" lang="en-US" sz="1000" b="0" i="0" u="none" strike="noStrike" kern="1200" cap="none" spc="0" normalizeH="0" baseline="0" noProof="0">
                    <a:ln>
                      <a:noFill/>
                    </a:ln>
                    <a:solidFill>
                      <a:prstClr val="black">
                        <a:lumMod val="75000"/>
                        <a:lumOff val="25000"/>
                      </a:prstClr>
                    </a:solidFill>
                    <a:effectLst/>
                    <a:uLnTx/>
                    <a:uFillTx/>
                    <a:latin typeface="Segoe UI"/>
                    <a:cs typeface="Segoe UI"/>
                  </a:rPr>
                  <a:t>Assessment Overview</a:t>
                </a:r>
              </a:p>
              <a:p>
                <a:pPr marL="171450" marR="0" lvl="0" indent="-171450" algn="l" defTabSz="914400" rtl="0" eaLnBrk="1" fontAlgn="auto" latinLnBrk="0" hangingPunct="1">
                  <a:lnSpc>
                    <a:spcPct val="100000"/>
                  </a:lnSpc>
                  <a:spcBef>
                    <a:spcPts val="0"/>
                  </a:spcBef>
                  <a:spcAft>
                    <a:spcPts val="0"/>
                  </a:spcAft>
                  <a:buClrTx/>
                  <a:buSzPct val="100000"/>
                  <a:buFont typeface="Arial" panose="020B0604020202020204" pitchFamily="34" charset="0"/>
                  <a:buChar char="•"/>
                  <a:tabLst/>
                  <a:defRPr/>
                </a:pPr>
                <a:r>
                  <a:rPr kumimoji="0" lang="en-US" sz="1000" b="0" i="0" u="none" strike="noStrike" kern="1200" cap="none" spc="0" normalizeH="0" baseline="0" noProof="0">
                    <a:ln>
                      <a:noFill/>
                    </a:ln>
                    <a:solidFill>
                      <a:prstClr val="black">
                        <a:lumMod val="75000"/>
                        <a:lumOff val="25000"/>
                      </a:prstClr>
                    </a:solidFill>
                    <a:effectLst/>
                    <a:uLnTx/>
                    <a:uFillTx/>
                    <a:latin typeface="Segoe UI"/>
                    <a:cs typeface="Segoe UI"/>
                  </a:rPr>
                  <a:t>Expectations &amp; Tooling</a:t>
                </a:r>
                <a:endParaRPr lang="en-US" sz="1000" b="0" i="0" u="none" strike="noStrike" kern="1200" cap="none" spc="0" normalizeH="0" baseline="0" noProof="0">
                  <a:ln>
                    <a:noFill/>
                  </a:ln>
                  <a:solidFill>
                    <a:prstClr val="black">
                      <a:lumMod val="75000"/>
                      <a:lumOff val="25000"/>
                    </a:prstClr>
                  </a:solidFill>
                  <a:effectLst/>
                  <a:uLnTx/>
                  <a:uFillTx/>
                  <a:latin typeface="Segoe UI"/>
                  <a:cs typeface="Segoe UI"/>
                </a:endParaRPr>
              </a:p>
              <a:p>
                <a:pPr marL="171450" indent="-171450">
                  <a:buSzPct val="100000"/>
                  <a:buFont typeface="Arial" panose="020B0604020202020204" pitchFamily="34" charset="0"/>
                  <a:buChar char="•"/>
                  <a:defRPr/>
                </a:pPr>
                <a:r>
                  <a:rPr lang="en-US" sz="1000">
                    <a:solidFill>
                      <a:prstClr val="black">
                        <a:lumMod val="75000"/>
                        <a:lumOff val="25000"/>
                      </a:prstClr>
                    </a:solidFill>
                    <a:latin typeface="Segoe UI"/>
                    <a:cs typeface="Segoe UI"/>
                  </a:rPr>
                  <a:t>Share Letter of Engagement</a:t>
                </a:r>
                <a:endParaRPr lang="en-US" sz="1000" b="0" i="0" u="none" strike="noStrike" kern="1200" cap="none" spc="0" normalizeH="0" baseline="0" noProof="0">
                  <a:ln>
                    <a:noFill/>
                  </a:ln>
                  <a:solidFill>
                    <a:prstClr val="black">
                      <a:lumMod val="75000"/>
                      <a:lumOff val="25000"/>
                    </a:prstClr>
                  </a:solidFill>
                  <a:effectLst/>
                  <a:uLnTx/>
                  <a:uFillTx/>
                  <a:latin typeface="Segoe UI" panose="020B0502040204020203" pitchFamily="34" charset="0"/>
                  <a:cs typeface="Segoe UI" panose="020B0502040204020203" pitchFamily="34" charset="0"/>
                </a:endParaRPr>
              </a:p>
              <a:p>
                <a:pPr marL="171450" marR="0" lvl="0" indent="-171450" algn="l" defTabSz="914400" rtl="0" eaLnBrk="1" fontAlgn="auto" latinLnBrk="0" hangingPunct="1">
                  <a:lnSpc>
                    <a:spcPct val="100000"/>
                  </a:lnSpc>
                  <a:spcBef>
                    <a:spcPts val="0"/>
                  </a:spcBef>
                  <a:spcAft>
                    <a:spcPts val="0"/>
                  </a:spcAft>
                  <a:buClrTx/>
                  <a:buSzPct val="100000"/>
                  <a:buFont typeface="Arial" panose="020B0604020202020204" pitchFamily="34" charset="0"/>
                  <a:buChar char="•"/>
                  <a:tabLst/>
                  <a:defRPr/>
                </a:pPr>
                <a:r>
                  <a:rPr kumimoji="0" lang="en-US" sz="1000" b="0" i="0" u="none" strike="noStrike" kern="1200" cap="none" spc="0" normalizeH="0" baseline="0" noProof="0">
                    <a:ln>
                      <a:noFill/>
                    </a:ln>
                    <a:solidFill>
                      <a:prstClr val="black">
                        <a:lumMod val="75000"/>
                        <a:lumOff val="25000"/>
                      </a:prstClr>
                    </a:solidFill>
                    <a:effectLst/>
                    <a:uLnTx/>
                    <a:uFillTx/>
                    <a:latin typeface="Segoe UI"/>
                    <a:cs typeface="Segoe UI"/>
                  </a:rPr>
                  <a:t>Next steps email and links</a:t>
                </a:r>
                <a:endParaRPr lang="en-US" sz="1000" b="0" i="0" u="none" strike="noStrike" kern="1200" cap="none" spc="0" normalizeH="0" baseline="0" noProof="0">
                  <a:ln>
                    <a:noFill/>
                  </a:ln>
                  <a:solidFill>
                    <a:prstClr val="black">
                      <a:lumMod val="75000"/>
                      <a:lumOff val="25000"/>
                    </a:prstClr>
                  </a:solidFill>
                  <a:effectLst/>
                  <a:uLnTx/>
                  <a:uFillTx/>
                  <a:latin typeface="Segoe UI"/>
                  <a:cs typeface="Segoe UI"/>
                </a:endParaRPr>
              </a:p>
              <a:p>
                <a:pPr marL="171450" marR="0" lvl="0" indent="-171450" algn="l" defTabSz="914400" rtl="0" eaLnBrk="1" fontAlgn="auto" latinLnBrk="0" hangingPunct="1">
                  <a:lnSpc>
                    <a:spcPct val="100000"/>
                  </a:lnSpc>
                  <a:spcBef>
                    <a:spcPts val="0"/>
                  </a:spcBef>
                  <a:spcAft>
                    <a:spcPts val="0"/>
                  </a:spcAft>
                  <a:buClrTx/>
                  <a:buSzPct val="100000"/>
                  <a:buFont typeface="Arial" panose="020B0604020202020204" pitchFamily="34" charset="0"/>
                  <a:buChar char="•"/>
                  <a:tabLst/>
                  <a:defRPr/>
                </a:pPr>
                <a:endParaRPr kumimoji="0" lang="en-US" sz="1050" b="0" i="0" u="none" strike="noStrike" kern="1200" cap="none" spc="0" normalizeH="0" baseline="0" noProof="0">
                  <a:ln>
                    <a:noFill/>
                  </a:ln>
                  <a:solidFill>
                    <a:prstClr val="black">
                      <a:lumMod val="75000"/>
                      <a:lumOff val="25000"/>
                    </a:prstClr>
                  </a:solidFill>
                  <a:effectLst/>
                  <a:uLnTx/>
                  <a:uFillTx/>
                  <a:latin typeface="Segoe UI" panose="020B0502040204020203" pitchFamily="34" charset="0"/>
                  <a:ea typeface="+mn-ea"/>
                  <a:cs typeface="Segoe UI" panose="020B0502040204020203" pitchFamily="34" charset="0"/>
                </a:endParaRPr>
              </a:p>
            </p:txBody>
          </p:sp>
          <p:sp>
            <p:nvSpPr>
              <p:cNvPr id="71" name="TextBox 70">
                <a:extLst>
                  <a:ext uri="{FF2B5EF4-FFF2-40B4-BE49-F238E27FC236}">
                    <a16:creationId xmlns:a16="http://schemas.microsoft.com/office/drawing/2014/main" id="{BE376FC2-90DA-E24F-8522-C1D2D76C4547}"/>
                  </a:ext>
                </a:extLst>
              </p:cNvPr>
              <p:cNvSpPr txBox="1"/>
              <p:nvPr/>
            </p:nvSpPr>
            <p:spPr>
              <a:xfrm>
                <a:off x="5838412" y="3186695"/>
                <a:ext cx="1523572" cy="276999"/>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Pct val="100000"/>
                  <a:buFontTx/>
                  <a:buNone/>
                  <a:tabLst/>
                  <a:defRPr/>
                </a:pPr>
                <a:r>
                  <a:rPr kumimoji="0" lang="en-US" sz="1200" b="1"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Kick-Off</a:t>
                </a:r>
              </a:p>
            </p:txBody>
          </p:sp>
        </p:grpSp>
        <p:sp>
          <p:nvSpPr>
            <p:cNvPr id="79" name="TextBox 78">
              <a:extLst>
                <a:ext uri="{FF2B5EF4-FFF2-40B4-BE49-F238E27FC236}">
                  <a16:creationId xmlns:a16="http://schemas.microsoft.com/office/drawing/2014/main" id="{72159245-2D94-02C4-2101-BA63DEF91138}"/>
                </a:ext>
              </a:extLst>
            </p:cNvPr>
            <p:cNvSpPr txBox="1"/>
            <p:nvPr/>
          </p:nvSpPr>
          <p:spPr>
            <a:xfrm>
              <a:off x="4317370" y="1438841"/>
              <a:ext cx="554018" cy="21544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078D4"/>
                  </a:solidFill>
                  <a:effectLst/>
                  <a:uLnTx/>
                  <a:uFillTx/>
                  <a:latin typeface="Segoe UI"/>
                  <a:ea typeface="+mn-lt"/>
                  <a:cs typeface="Calibri" panose="020F0502020204030204"/>
                </a:rPr>
                <a:t>1 Hour</a:t>
              </a:r>
              <a:endParaRPr kumimoji="0" lang="en-US" sz="800" b="1"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8" name="Group 37">
            <a:extLst>
              <a:ext uri="{FF2B5EF4-FFF2-40B4-BE49-F238E27FC236}">
                <a16:creationId xmlns:a16="http://schemas.microsoft.com/office/drawing/2014/main" id="{144113C3-86FA-70BC-6DF9-2A513480F22C}"/>
              </a:ext>
            </a:extLst>
          </p:cNvPr>
          <p:cNvGrpSpPr/>
          <p:nvPr/>
        </p:nvGrpSpPr>
        <p:grpSpPr>
          <a:xfrm>
            <a:off x="4911617" y="3029575"/>
            <a:ext cx="2580009" cy="1506856"/>
            <a:chOff x="6148072" y="2716212"/>
            <a:chExt cx="2580009" cy="1506856"/>
          </a:xfrm>
        </p:grpSpPr>
        <p:sp>
          <p:nvSpPr>
            <p:cNvPr id="40" name="Rounded Rectangle 39">
              <a:extLst>
                <a:ext uri="{FF2B5EF4-FFF2-40B4-BE49-F238E27FC236}">
                  <a16:creationId xmlns:a16="http://schemas.microsoft.com/office/drawing/2014/main" id="{2AB063E1-026E-D12B-F0DF-A8ACA8F50ADF}"/>
                </a:ext>
              </a:extLst>
            </p:cNvPr>
            <p:cNvSpPr/>
            <p:nvPr/>
          </p:nvSpPr>
          <p:spPr>
            <a:xfrm>
              <a:off x="6148072" y="2716212"/>
              <a:ext cx="2580009" cy="1166454"/>
            </a:xfrm>
            <a:prstGeom prst="roundRect">
              <a:avLst>
                <a:gd name="adj" fmla="val 7897"/>
              </a:avLst>
            </a:prstGeom>
            <a:solidFill>
              <a:schemeClr val="bg1"/>
            </a:solidFill>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TextBox 40">
              <a:extLst>
                <a:ext uri="{FF2B5EF4-FFF2-40B4-BE49-F238E27FC236}">
                  <a16:creationId xmlns:a16="http://schemas.microsoft.com/office/drawing/2014/main" id="{64D1316E-B5C0-B7FA-92F1-8DB51F2A6597}"/>
                </a:ext>
              </a:extLst>
            </p:cNvPr>
            <p:cNvSpPr txBox="1"/>
            <p:nvPr/>
          </p:nvSpPr>
          <p:spPr>
            <a:xfrm>
              <a:off x="6267416" y="3215100"/>
              <a:ext cx="2341319" cy="1007968"/>
            </a:xfrm>
            <a:prstGeom prst="rect">
              <a:avLst/>
            </a:prstGeom>
            <a:noFill/>
          </p:spPr>
          <p:txBody>
            <a:bodyPr wrap="square">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Validate uploaded scan data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Prepare Dr Migrate for planning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Import CMDB data if available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800" b="1"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endParaRP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05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endParaRPr>
            </a:p>
            <a:p>
              <a:pPr marL="171450" marR="0" lvl="0" indent="-171450" algn="l" defTabSz="914400" rtl="0" eaLnBrk="1" fontAlgn="auto" latinLnBrk="0" hangingPunct="1">
                <a:lnSpc>
                  <a:spcPct val="100000"/>
                </a:lnSpc>
                <a:spcBef>
                  <a:spcPts val="0"/>
                </a:spcBef>
                <a:spcAft>
                  <a:spcPts val="0"/>
                </a:spcAft>
                <a:buClrTx/>
                <a:buSzPct val="100000"/>
                <a:buFont typeface="Arial" panose="020B0604020202020204" pitchFamily="34" charset="0"/>
                <a:buChar char="•"/>
                <a:tabLst/>
                <a:defRPr/>
              </a:pPr>
              <a:endParaRPr kumimoji="0" lang="en-US" sz="1100" b="0" i="0" u="none" strike="noStrike" kern="1200" cap="none" spc="0" normalizeH="0" baseline="0" noProof="0">
                <a:ln>
                  <a:noFill/>
                </a:ln>
                <a:solidFill>
                  <a:prstClr val="black">
                    <a:lumMod val="75000"/>
                    <a:lumOff val="25000"/>
                  </a:prstClr>
                </a:solidFill>
                <a:effectLst/>
                <a:uLnTx/>
                <a:uFillTx/>
                <a:latin typeface="Segoe UI" panose="020B0502040204020203" pitchFamily="34" charset="0"/>
                <a:ea typeface="+mn-ea"/>
                <a:cs typeface="Segoe UI" panose="020B0502040204020203" pitchFamily="34" charset="0"/>
              </a:endParaRPr>
            </a:p>
          </p:txBody>
        </p:sp>
        <p:sp>
          <p:nvSpPr>
            <p:cNvPr id="42" name="TextBox 41">
              <a:extLst>
                <a:ext uri="{FF2B5EF4-FFF2-40B4-BE49-F238E27FC236}">
                  <a16:creationId xmlns:a16="http://schemas.microsoft.com/office/drawing/2014/main" id="{0EAB7777-4638-F54E-8AAE-EE6C6CFAFFB2}"/>
                </a:ext>
              </a:extLst>
            </p:cNvPr>
            <p:cNvSpPr txBox="1"/>
            <p:nvPr/>
          </p:nvSpPr>
          <p:spPr>
            <a:xfrm>
              <a:off x="6481871" y="2776656"/>
              <a:ext cx="1835346" cy="415498"/>
            </a:xfrm>
            <a:prstGeom prst="rect">
              <a:avLst/>
            </a:prstGeom>
            <a:noFill/>
            <a:ln>
              <a:noFill/>
            </a:ln>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Pct val="100000"/>
                <a:buFontTx/>
                <a:buNone/>
                <a:tabLst/>
                <a:defRPr/>
              </a:pPr>
              <a:r>
                <a:rPr kumimoji="0" lang="en-US" sz="9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Customer Not Required</a:t>
              </a:r>
            </a:p>
            <a:p>
              <a:pPr algn="ctr">
                <a:buSzPct val="100000"/>
                <a:defRPr/>
              </a:pPr>
              <a:r>
                <a:rPr lang="en-US" sz="1200" b="1">
                  <a:solidFill>
                    <a:prstClr val="black"/>
                  </a:solidFill>
                  <a:latin typeface="Segoe UI"/>
                  <a:cs typeface="Segoe UI"/>
                </a:rPr>
                <a:t>Workshop Prep</a:t>
              </a:r>
              <a:endParaRPr lang="en-US" sz="1200" b="1"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endParaRPr>
            </a:p>
          </p:txBody>
        </p:sp>
      </p:grpSp>
      <p:grpSp>
        <p:nvGrpSpPr>
          <p:cNvPr id="5" name="Group 4">
            <a:extLst>
              <a:ext uri="{FF2B5EF4-FFF2-40B4-BE49-F238E27FC236}">
                <a16:creationId xmlns:a16="http://schemas.microsoft.com/office/drawing/2014/main" id="{50D1BDF7-7A99-D682-70BB-AF090A8FF8BC}"/>
              </a:ext>
            </a:extLst>
          </p:cNvPr>
          <p:cNvGrpSpPr/>
          <p:nvPr/>
        </p:nvGrpSpPr>
        <p:grpSpPr>
          <a:xfrm>
            <a:off x="9125080" y="5166668"/>
            <a:ext cx="2295556" cy="1213206"/>
            <a:chOff x="4010120" y="5065357"/>
            <a:chExt cx="2295556" cy="1213206"/>
          </a:xfrm>
        </p:grpSpPr>
        <p:grpSp>
          <p:nvGrpSpPr>
            <p:cNvPr id="12" name="Group 11">
              <a:extLst>
                <a:ext uri="{FF2B5EF4-FFF2-40B4-BE49-F238E27FC236}">
                  <a16:creationId xmlns:a16="http://schemas.microsoft.com/office/drawing/2014/main" id="{6457E7EF-799A-E229-D59E-7A93D104F5DB}"/>
                </a:ext>
              </a:extLst>
            </p:cNvPr>
            <p:cNvGrpSpPr/>
            <p:nvPr/>
          </p:nvGrpSpPr>
          <p:grpSpPr>
            <a:xfrm>
              <a:off x="4010120" y="5065357"/>
              <a:ext cx="2293525" cy="1213206"/>
              <a:chOff x="5437929" y="4937613"/>
              <a:chExt cx="2293525" cy="1213206"/>
            </a:xfrm>
          </p:grpSpPr>
          <p:sp>
            <p:nvSpPr>
              <p:cNvPr id="16" name="Rounded Rectangle 15">
                <a:extLst>
                  <a:ext uri="{FF2B5EF4-FFF2-40B4-BE49-F238E27FC236}">
                    <a16:creationId xmlns:a16="http://schemas.microsoft.com/office/drawing/2014/main" id="{020039F4-18BD-DF74-2309-FDC54E75C482}"/>
                  </a:ext>
                </a:extLst>
              </p:cNvPr>
              <p:cNvSpPr/>
              <p:nvPr/>
            </p:nvSpPr>
            <p:spPr>
              <a:xfrm>
                <a:off x="5437929" y="4937613"/>
                <a:ext cx="2293525" cy="1213206"/>
              </a:xfrm>
              <a:prstGeom prst="roundRect">
                <a:avLst>
                  <a:gd name="adj" fmla="val 7897"/>
                </a:avLst>
              </a:prstGeom>
              <a:solidFill>
                <a:schemeClr val="bg1"/>
              </a:solidFill>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63C2580C-90BD-720C-6E55-40E4801CB495}"/>
                  </a:ext>
                </a:extLst>
              </p:cNvPr>
              <p:cNvSpPr txBox="1"/>
              <p:nvPr/>
            </p:nvSpPr>
            <p:spPr>
              <a:xfrm>
                <a:off x="5593305" y="5447740"/>
                <a:ext cx="1892129" cy="553998"/>
              </a:xfrm>
              <a:prstGeom prst="rect">
                <a:avLst/>
              </a:prstGeom>
              <a:noFill/>
            </p:spPr>
            <p:txBody>
              <a:bodyPr wrap="square" lIns="91440" tIns="45720" rIns="91440" bIns="45720" anchor="t">
                <a:spAutoFit/>
              </a:bodyPr>
              <a:lstStyle/>
              <a:p>
                <a:pPr marL="171450" marR="0" lvl="0" indent="-171450" algn="l" defTabSz="914400" rtl="0" eaLnBrk="1" fontAlgn="auto" latinLnBrk="0" hangingPunct="1">
                  <a:lnSpc>
                    <a:spcPct val="100000"/>
                  </a:lnSpc>
                  <a:spcBef>
                    <a:spcPts val="0"/>
                  </a:spcBef>
                  <a:spcAft>
                    <a:spcPts val="0"/>
                  </a:spcAft>
                  <a:buClrTx/>
                  <a:buSzPct val="100000"/>
                  <a:buFont typeface="Arial" panose="020B0604020202020204" pitchFamily="34" charset="0"/>
                  <a:buChar char="•"/>
                  <a:tabLst/>
                  <a:defRPr/>
                </a:pPr>
                <a:r>
                  <a:rPr kumimoji="0" lang="en-US" sz="1000" b="0" i="0" u="none" strike="noStrike" kern="1200" cap="none" spc="0" normalizeH="0" baseline="0" noProof="0">
                    <a:ln>
                      <a:noFill/>
                    </a:ln>
                    <a:solidFill>
                      <a:prstClr val="black">
                        <a:lumMod val="75000"/>
                        <a:lumOff val="25000"/>
                      </a:prstClr>
                    </a:solidFill>
                    <a:effectLst/>
                    <a:uLnTx/>
                    <a:uFillTx/>
                    <a:latin typeface="Segoe UI"/>
                    <a:cs typeface="Segoe UI"/>
                  </a:rPr>
                  <a:t>Review overall strategy </a:t>
                </a:r>
              </a:p>
              <a:p>
                <a:pPr marL="171450" indent="-171450">
                  <a:buSzPct val="100000"/>
                  <a:buFont typeface="Arial" panose="020B0604020202020204" pitchFamily="34" charset="0"/>
                  <a:buChar char="•"/>
                  <a:defRPr/>
                </a:pPr>
                <a:r>
                  <a:rPr lang="en-US" sz="1000">
                    <a:solidFill>
                      <a:prstClr val="black">
                        <a:lumMod val="75000"/>
                        <a:lumOff val="25000"/>
                      </a:prstClr>
                    </a:solidFill>
                    <a:latin typeface="Segoe UI"/>
                    <a:cs typeface="Segoe UI"/>
                  </a:rPr>
                  <a:t>Discuss recommended next steps</a:t>
                </a:r>
                <a:endParaRPr lang="en-US" sz="1000" b="0" i="0" u="none" strike="noStrike" kern="1200" cap="none" spc="0" normalizeH="0" baseline="0" noProof="0">
                  <a:ln>
                    <a:noFill/>
                  </a:ln>
                  <a:solidFill>
                    <a:prstClr val="black">
                      <a:lumMod val="75000"/>
                      <a:lumOff val="25000"/>
                    </a:prstClr>
                  </a:solidFill>
                  <a:effectLst/>
                  <a:uLnTx/>
                  <a:uFillTx/>
                  <a:latin typeface="Segoe UI" panose="020B0502040204020203" pitchFamily="34" charset="0"/>
                  <a:cs typeface="Segoe UI" panose="020B0502040204020203" pitchFamily="34" charset="0"/>
                </a:endParaRPr>
              </a:p>
            </p:txBody>
          </p:sp>
          <p:sp>
            <p:nvSpPr>
              <p:cNvPr id="20" name="TextBox 19">
                <a:extLst>
                  <a:ext uri="{FF2B5EF4-FFF2-40B4-BE49-F238E27FC236}">
                    <a16:creationId xmlns:a16="http://schemas.microsoft.com/office/drawing/2014/main" id="{CC596B1E-D54B-E127-F090-062389779EB6}"/>
                  </a:ext>
                </a:extLst>
              </p:cNvPr>
              <p:cNvSpPr txBox="1"/>
              <p:nvPr/>
            </p:nvSpPr>
            <p:spPr>
              <a:xfrm>
                <a:off x="5809986" y="4992670"/>
                <a:ext cx="1369481" cy="430887"/>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Pct val="100000"/>
                  <a:buFontTx/>
                  <a:buNone/>
                  <a:tabLst/>
                  <a:defRPr/>
                </a:pPr>
                <a:r>
                  <a:rPr kumimoji="0" lang="en-US" sz="1100" b="1"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Present Plan </a:t>
                </a:r>
              </a:p>
              <a:p>
                <a:pPr marL="0" marR="0" lvl="0" indent="0" algn="ctr" defTabSz="914400" rtl="0" eaLnBrk="1" fontAlgn="auto" latinLnBrk="0" hangingPunct="1">
                  <a:lnSpc>
                    <a:spcPct val="100000"/>
                  </a:lnSpc>
                  <a:spcBef>
                    <a:spcPts val="0"/>
                  </a:spcBef>
                  <a:spcAft>
                    <a:spcPts val="0"/>
                  </a:spcAft>
                  <a:buClrTx/>
                  <a:buSzPct val="100000"/>
                  <a:buFontTx/>
                  <a:buNone/>
                  <a:tabLst/>
                  <a:defRPr/>
                </a:pPr>
                <a:r>
                  <a:rPr kumimoji="0" lang="en-US" sz="1100" b="1"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&amp; Next Steps</a:t>
                </a:r>
              </a:p>
            </p:txBody>
          </p:sp>
        </p:grpSp>
        <p:sp>
          <p:nvSpPr>
            <p:cNvPr id="11" name="TextBox 10">
              <a:extLst>
                <a:ext uri="{FF2B5EF4-FFF2-40B4-BE49-F238E27FC236}">
                  <a16:creationId xmlns:a16="http://schemas.microsoft.com/office/drawing/2014/main" id="{F5F54E52-659B-7E16-2B05-63BE4F39EB00}"/>
                </a:ext>
              </a:extLst>
            </p:cNvPr>
            <p:cNvSpPr txBox="1"/>
            <p:nvPr/>
          </p:nvSpPr>
          <p:spPr>
            <a:xfrm>
              <a:off x="5751658" y="5096231"/>
              <a:ext cx="554018" cy="21544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078D4"/>
                  </a:solidFill>
                  <a:effectLst/>
                  <a:uLnTx/>
                  <a:uFillTx/>
                  <a:latin typeface="Segoe UI"/>
                  <a:ea typeface="+mn-lt"/>
                  <a:cs typeface="Calibri" panose="020F0502020204030204"/>
                </a:rPr>
                <a:t>1 Hour</a:t>
              </a:r>
              <a:endParaRPr kumimoji="0" lang="en-US" sz="800" b="1"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24" name="Picture 4">
            <a:extLst>
              <a:ext uri="{FF2B5EF4-FFF2-40B4-BE49-F238E27FC236}">
                <a16:creationId xmlns:a16="http://schemas.microsoft.com/office/drawing/2014/main" id="{A90F9338-7191-5C64-807A-7DF0312F16C1}"/>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8952522" y="5024411"/>
            <a:ext cx="471607" cy="335543"/>
          </a:xfrm>
          <a:prstGeom prst="rect">
            <a:avLst/>
          </a:prstGeom>
          <a:noFill/>
        </p:spPr>
      </p:pic>
      <p:pic>
        <p:nvPicPr>
          <p:cNvPr id="26" name="Picture 2" descr="Complete icon - Free download on Iconfinder">
            <a:extLst>
              <a:ext uri="{FF2B5EF4-FFF2-40B4-BE49-F238E27FC236}">
                <a16:creationId xmlns:a16="http://schemas.microsoft.com/office/drawing/2014/main" id="{851580C4-B5BC-3E43-7D44-9C090CAD295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073969" y="1025188"/>
            <a:ext cx="303919" cy="303919"/>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le 5">
            <a:extLst>
              <a:ext uri="{FF2B5EF4-FFF2-40B4-BE49-F238E27FC236}">
                <a16:creationId xmlns:a16="http://schemas.microsoft.com/office/drawing/2014/main" id="{20CC8B87-92B2-1AA2-AE37-B7ED202F11E6}"/>
              </a:ext>
            </a:extLst>
          </p:cNvPr>
          <p:cNvSpPr/>
          <p:nvPr/>
        </p:nvSpPr>
        <p:spPr>
          <a:xfrm>
            <a:off x="6893742" y="1124140"/>
            <a:ext cx="2170919" cy="1079406"/>
          </a:xfrm>
          <a:prstGeom prst="roundRect">
            <a:avLst>
              <a:gd name="adj" fmla="val 7897"/>
            </a:avLst>
          </a:prstGeom>
          <a:solidFill>
            <a:schemeClr val="bg1"/>
          </a:solidFill>
          <a:ln w="38100" cap="flat">
            <a:gradFill flip="none" rotWithShape="1">
              <a:gsLst>
                <a:gs pos="0">
                  <a:srgbClr val="FF5C39"/>
                </a:gs>
                <a:gs pos="51000">
                  <a:srgbClr val="C03BC4"/>
                </a:gs>
                <a:gs pos="100000">
                  <a:srgbClr val="0078D4"/>
                </a:gs>
              </a:gsLst>
              <a:path path="circle">
                <a:fillToRect l="100000" t="100000"/>
              </a:path>
              <a:tileRect r="-100000" b="-100000"/>
            </a:gradFill>
            <a:prstDash val="solid"/>
            <a:miter/>
          </a:ln>
          <a:effectLst>
            <a:glow rad="94628">
              <a:srgbClr val="C56ECE">
                <a:alpha val="50000"/>
              </a:srgbClr>
            </a:glow>
            <a:outerShdw blurRad="63500" dist="63500" dir="2700000" algn="tl" rotWithShape="0">
              <a:srgbClr val="000000">
                <a:alpha val="50000"/>
              </a:srgbClr>
            </a:outerShdw>
          </a:effectLst>
        </p:spPr>
        <p:txBody>
          <a:bodyPr rot="0" spcFirstLastPara="0" vert="horz" wrap="square" lIns="0" tIns="0" rIns="0" bIns="0" numCol="1" spcCol="0" rtlCol="0" fromWordArt="0" anchor="ctr" anchorCtr="0" forceAA="0" compatLnSpc="1">
            <a:prstTxWarp prst="textNoShape">
              <a:avLst/>
            </a:prstTxWarp>
            <a:noAutofit/>
          </a:bodyPr>
          <a:lstStyle/>
          <a:p>
            <a:pPr algn="ctr"/>
            <a:endParaRPr lang="en-US" sz="1400" b="1">
              <a:solidFill>
                <a:schemeClr val="tx1"/>
              </a:solidFill>
              <a:latin typeface="Aptos" panose="020B0004020202020204" pitchFamily="34" charset="0"/>
              <a:cs typeface="Segoe Sans Text Semibold"/>
            </a:endParaRPr>
          </a:p>
        </p:txBody>
      </p:sp>
      <p:sp>
        <p:nvSpPr>
          <p:cNvPr id="7" name="TextBox 6">
            <a:extLst>
              <a:ext uri="{FF2B5EF4-FFF2-40B4-BE49-F238E27FC236}">
                <a16:creationId xmlns:a16="http://schemas.microsoft.com/office/drawing/2014/main" id="{B27F1146-E461-9526-BD14-A74689430EE0}"/>
              </a:ext>
            </a:extLst>
          </p:cNvPr>
          <p:cNvSpPr txBox="1"/>
          <p:nvPr/>
        </p:nvSpPr>
        <p:spPr>
          <a:xfrm>
            <a:off x="6958575" y="1470580"/>
            <a:ext cx="1962633" cy="553998"/>
          </a:xfrm>
          <a:prstGeom prst="rect">
            <a:avLst/>
          </a:prstGeom>
          <a:noFill/>
        </p:spPr>
        <p:txBody>
          <a:bodyPr wrap="square">
            <a:spAutoFit/>
          </a:bodyPr>
          <a:lstStyle/>
          <a:p>
            <a:pPr marL="171450" marR="0" lvl="0" indent="-171450" algn="l" defTabSz="914400" rtl="0" eaLnBrk="1" fontAlgn="auto" latinLnBrk="0" hangingPunct="1">
              <a:lnSpc>
                <a:spcPct val="100000"/>
              </a:lnSpc>
              <a:spcBef>
                <a:spcPts val="0"/>
              </a:spcBef>
              <a:spcAft>
                <a:spcPts val="0"/>
              </a:spcAft>
              <a:buClrTx/>
              <a:buSzPct val="100000"/>
              <a:buFont typeface="Arial" panose="020B0604020202020204" pitchFamily="34" charset="0"/>
              <a:buChar char="•"/>
              <a:tabLst/>
              <a:defRPr/>
            </a:pPr>
            <a:r>
              <a:rPr kumimoji="0" lang="en-US" sz="1000" b="0" i="0" u="none" strike="noStrike" kern="1200" cap="none" spc="0" normalizeH="0" baseline="0" noProof="0">
                <a:ln>
                  <a:noFill/>
                </a:ln>
                <a:solidFill>
                  <a:prstClr val="black">
                    <a:lumMod val="75000"/>
                    <a:lumOff val="25000"/>
                  </a:prstClr>
                </a:solidFill>
                <a:effectLst/>
                <a:uLnTx/>
                <a:uFillTx/>
                <a:latin typeface="Segoe UI" panose="020B0502040204020203" pitchFamily="34" charset="0"/>
                <a:ea typeface="+mn-ea"/>
                <a:cs typeface="Segoe UI" panose="020B0502040204020203" pitchFamily="34" charset="0"/>
              </a:rPr>
              <a:t>Scan target environments </a:t>
            </a:r>
          </a:p>
          <a:p>
            <a:pPr marL="171450" marR="0" lvl="0" indent="-171450" algn="l" defTabSz="914400" rtl="0" eaLnBrk="1" fontAlgn="auto" latinLnBrk="0" hangingPunct="1">
              <a:lnSpc>
                <a:spcPct val="100000"/>
              </a:lnSpc>
              <a:spcBef>
                <a:spcPts val="0"/>
              </a:spcBef>
              <a:spcAft>
                <a:spcPts val="0"/>
              </a:spcAft>
              <a:buClrTx/>
              <a:buSzPct val="100000"/>
              <a:buFont typeface="Arial" panose="020B0604020202020204" pitchFamily="34" charset="0"/>
              <a:buChar char="•"/>
              <a:tabLst/>
              <a:defRPr/>
            </a:pPr>
            <a:r>
              <a:rPr kumimoji="0" lang="en-US" sz="1000" b="0" i="0" u="none" strike="noStrike" kern="1200" cap="none" spc="0" normalizeH="0" baseline="0" noProof="0">
                <a:ln>
                  <a:noFill/>
                </a:ln>
                <a:solidFill>
                  <a:prstClr val="black">
                    <a:lumMod val="75000"/>
                    <a:lumOff val="25000"/>
                  </a:prstClr>
                </a:solidFill>
                <a:effectLst/>
                <a:uLnTx/>
                <a:uFillTx/>
                <a:latin typeface="Segoe UI" panose="020B0502040204020203" pitchFamily="34" charset="0"/>
                <a:ea typeface="+mn-ea"/>
                <a:cs typeface="Segoe UI" panose="020B0502040204020203" pitchFamily="34" charset="0"/>
              </a:rPr>
              <a:t>Upload Results</a:t>
            </a:r>
          </a:p>
          <a:p>
            <a:pPr marL="171450" marR="0" lvl="0" indent="-171450" algn="l" defTabSz="914400" rtl="0" eaLnBrk="1" fontAlgn="auto" latinLnBrk="0" hangingPunct="1">
              <a:lnSpc>
                <a:spcPct val="100000"/>
              </a:lnSpc>
              <a:spcBef>
                <a:spcPts val="0"/>
              </a:spcBef>
              <a:spcAft>
                <a:spcPts val="0"/>
              </a:spcAft>
              <a:buClrTx/>
              <a:buSzPct val="100000"/>
              <a:buFont typeface="Arial" panose="020B0604020202020204" pitchFamily="34" charset="0"/>
              <a:buChar char="•"/>
              <a:tabLst/>
              <a:defRPr/>
            </a:pPr>
            <a:r>
              <a:rPr kumimoji="0" lang="en-US" sz="1000" b="0" i="0" u="none" strike="noStrike" kern="1200" cap="none" spc="0" normalizeH="0" baseline="0" noProof="0">
                <a:ln>
                  <a:noFill/>
                </a:ln>
                <a:solidFill>
                  <a:prstClr val="black">
                    <a:lumMod val="75000"/>
                    <a:lumOff val="25000"/>
                  </a:prstClr>
                </a:solidFill>
                <a:effectLst/>
                <a:uLnTx/>
                <a:uFillTx/>
                <a:latin typeface="Segoe UI" panose="020B0502040204020203" pitchFamily="34" charset="0"/>
                <a:ea typeface="+mn-ea"/>
                <a:cs typeface="Segoe UI" panose="020B0502040204020203" pitchFamily="34" charset="0"/>
              </a:rPr>
              <a:t>Remediate if necessary</a:t>
            </a:r>
          </a:p>
        </p:txBody>
      </p:sp>
      <p:sp>
        <p:nvSpPr>
          <p:cNvPr id="13" name="TextBox 12">
            <a:extLst>
              <a:ext uri="{FF2B5EF4-FFF2-40B4-BE49-F238E27FC236}">
                <a16:creationId xmlns:a16="http://schemas.microsoft.com/office/drawing/2014/main" id="{8338BF57-929E-4099-2997-2CE5C97741CC}"/>
              </a:ext>
            </a:extLst>
          </p:cNvPr>
          <p:cNvSpPr txBox="1"/>
          <p:nvPr/>
        </p:nvSpPr>
        <p:spPr>
          <a:xfrm>
            <a:off x="7189945" y="1239736"/>
            <a:ext cx="1523572" cy="276999"/>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Pct val="100000"/>
              <a:buFontTx/>
              <a:buNone/>
              <a:tabLst/>
              <a:defRPr/>
            </a:pPr>
            <a:r>
              <a:rPr kumimoji="0" lang="en-US" sz="1200" b="1"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Data Collection</a:t>
            </a:r>
          </a:p>
        </p:txBody>
      </p:sp>
      <p:sp>
        <p:nvSpPr>
          <p:cNvPr id="21" name="TextBox 20">
            <a:extLst>
              <a:ext uri="{FF2B5EF4-FFF2-40B4-BE49-F238E27FC236}">
                <a16:creationId xmlns:a16="http://schemas.microsoft.com/office/drawing/2014/main" id="{F52EB0A1-068C-E6D4-FD00-ADEBB70B4168}"/>
              </a:ext>
            </a:extLst>
          </p:cNvPr>
          <p:cNvSpPr txBox="1"/>
          <p:nvPr/>
        </p:nvSpPr>
        <p:spPr>
          <a:xfrm>
            <a:off x="8505949" y="1141903"/>
            <a:ext cx="695243" cy="21544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078D4"/>
                </a:solidFill>
                <a:effectLst/>
                <a:uLnTx/>
                <a:uFillTx/>
                <a:latin typeface="Segoe UI"/>
                <a:ea typeface="+mn-lt"/>
                <a:cs typeface="Calibri" panose="020F0502020204030204"/>
              </a:rPr>
              <a:t>1 Hour</a:t>
            </a:r>
            <a:endParaRPr kumimoji="0" lang="en-US" sz="800" b="1"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2" name="Picture 4">
            <a:extLst>
              <a:ext uri="{FF2B5EF4-FFF2-40B4-BE49-F238E27FC236}">
                <a16:creationId xmlns:a16="http://schemas.microsoft.com/office/drawing/2014/main" id="{130671DA-D9D0-09A1-790D-3358A26366D2}"/>
              </a:ext>
            </a:extLst>
          </p:cNvPr>
          <p:cNvPicPr>
            <a:picLocks noChangeAspect="1"/>
          </p:cNvPicPr>
          <p:nvPr/>
        </p:nvPicPr>
        <p:blipFill>
          <a:blip r:embed="rId10" cstate="screen">
            <a:extLst>
              <a:ext uri="{28A0092B-C50C-407E-A947-70E740481C1C}">
                <a14:useLocalDpi xmlns:a14="http://schemas.microsoft.com/office/drawing/2010/main"/>
              </a:ext>
            </a:extLst>
          </a:blip>
          <a:srcRect/>
          <a:stretch/>
        </p:blipFill>
        <p:spPr>
          <a:xfrm>
            <a:off x="6745976" y="983323"/>
            <a:ext cx="323551" cy="319979"/>
          </a:xfrm>
          <a:prstGeom prst="rect">
            <a:avLst/>
          </a:prstGeom>
          <a:ln>
            <a:noFill/>
          </a:ln>
        </p:spPr>
      </p:pic>
    </p:spTree>
    <p:extLst>
      <p:ext uri="{BB962C8B-B14F-4D97-AF65-F5344CB8AC3E}">
        <p14:creationId xmlns:p14="http://schemas.microsoft.com/office/powerpoint/2010/main" val="32754471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E5A4C8-4E18-6191-D25A-FA1F3D5E8AF4}"/>
            </a:ext>
          </a:extLst>
        </p:cNvPr>
        <p:cNvGrpSpPr/>
        <p:nvPr/>
      </p:nvGrpSpPr>
      <p:grpSpPr>
        <a:xfrm>
          <a:off x="0" y="0"/>
          <a:ext cx="0" cy="0"/>
          <a:chOff x="0" y="0"/>
          <a:chExt cx="0" cy="0"/>
        </a:xfrm>
      </p:grpSpPr>
      <p:sp>
        <p:nvSpPr>
          <p:cNvPr id="67" name="Rectangle 66">
            <a:extLst>
              <a:ext uri="{FF2B5EF4-FFF2-40B4-BE49-F238E27FC236}">
                <a16:creationId xmlns:a16="http://schemas.microsoft.com/office/drawing/2014/main" id="{86CB67DA-1887-9496-947C-7985C6D55706}"/>
              </a:ext>
            </a:extLst>
          </p:cNvPr>
          <p:cNvSpPr/>
          <p:nvPr/>
        </p:nvSpPr>
        <p:spPr bwMode="auto">
          <a:xfrm>
            <a:off x="0" y="4374776"/>
            <a:ext cx="12192000" cy="2483224"/>
          </a:xfrm>
          <a:prstGeom prst="rect">
            <a:avLst/>
          </a:prstGeom>
          <a:solidFill>
            <a:schemeClr val="bg1">
              <a:lumMod val="85000"/>
              <a:alpha val="10334"/>
            </a:schemeClr>
          </a:solidFill>
          <a:ln>
            <a:noFill/>
            <a:headEnd type="none" w="med" len="med"/>
            <a:tailEnd type="none" w="med" len="med"/>
          </a:ln>
          <a:effectLst>
            <a:outerShdw blurRad="50800" dist="50800" dir="5400000" algn="ctr" rotWithShape="0">
              <a:schemeClr val="accent2">
                <a:lumMod val="20000"/>
                <a:lumOff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Sans Text"/>
              <a:ea typeface="Segoe UI" pitchFamily="34" charset="0"/>
              <a:cs typeface="Segoe UI" pitchFamily="34" charset="0"/>
            </a:endParaRPr>
          </a:p>
        </p:txBody>
      </p:sp>
      <p:grpSp>
        <p:nvGrpSpPr>
          <p:cNvPr id="45" name="Group 44">
            <a:extLst>
              <a:ext uri="{FF2B5EF4-FFF2-40B4-BE49-F238E27FC236}">
                <a16:creationId xmlns:a16="http://schemas.microsoft.com/office/drawing/2014/main" id="{6C95DBC9-4807-264C-3F9D-7242E4EFA159}"/>
              </a:ext>
            </a:extLst>
          </p:cNvPr>
          <p:cNvGrpSpPr/>
          <p:nvPr/>
        </p:nvGrpSpPr>
        <p:grpSpPr>
          <a:xfrm>
            <a:off x="577294" y="1443722"/>
            <a:ext cx="6506743" cy="2485841"/>
            <a:chOff x="577294" y="1443722"/>
            <a:chExt cx="6506743" cy="2485841"/>
          </a:xfrm>
        </p:grpSpPr>
        <p:sp>
          <p:nvSpPr>
            <p:cNvPr id="38" name="Rectangle: Rounded Corners 46">
              <a:extLst>
                <a:ext uri="{FF2B5EF4-FFF2-40B4-BE49-F238E27FC236}">
                  <a16:creationId xmlns:a16="http://schemas.microsoft.com/office/drawing/2014/main" id="{58BAD463-2CF1-D574-A813-224A848D60EB}"/>
                </a:ext>
              </a:extLst>
            </p:cNvPr>
            <p:cNvSpPr/>
            <p:nvPr/>
          </p:nvSpPr>
          <p:spPr>
            <a:xfrm>
              <a:off x="577294" y="1718549"/>
              <a:ext cx="6506743" cy="2211014"/>
            </a:xfrm>
            <a:prstGeom prst="roundRect">
              <a:avLst>
                <a:gd name="adj" fmla="val 10480"/>
              </a:avLst>
            </a:prstGeom>
            <a:solidFill>
              <a:schemeClr val="bg1"/>
            </a:solidFill>
            <a:ln w="19050">
              <a:solidFill>
                <a:schemeClr val="bg1">
                  <a:lumMod val="7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TextBox 47">
              <a:extLst>
                <a:ext uri="{FF2B5EF4-FFF2-40B4-BE49-F238E27FC236}">
                  <a16:creationId xmlns:a16="http://schemas.microsoft.com/office/drawing/2014/main" id="{6388E113-0DC2-8A67-4B0A-C374AD054A14}"/>
                </a:ext>
              </a:extLst>
            </p:cNvPr>
            <p:cNvSpPr txBox="1"/>
            <p:nvPr/>
          </p:nvSpPr>
          <p:spPr>
            <a:xfrm flipH="1">
              <a:off x="3350555" y="1443722"/>
              <a:ext cx="1045471"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lumMod val="65000"/>
                      <a:lumOff val="35000"/>
                    </a:prstClr>
                  </a:solidFill>
                  <a:effectLst/>
                  <a:uLnTx/>
                  <a:uFillTx/>
                  <a:latin typeface="Segoe UI" panose="020B0502040204020203" pitchFamily="34" charset="0"/>
                  <a:ea typeface="+mn-ea"/>
                  <a:cs typeface="Segoe UI" panose="020B0502040204020203" pitchFamily="34" charset="0"/>
                </a:rPr>
                <a:t>On-Premises</a:t>
              </a:r>
            </a:p>
          </p:txBody>
        </p:sp>
        <p:grpSp>
          <p:nvGrpSpPr>
            <p:cNvPr id="53" name="Group 52">
              <a:extLst>
                <a:ext uri="{FF2B5EF4-FFF2-40B4-BE49-F238E27FC236}">
                  <a16:creationId xmlns:a16="http://schemas.microsoft.com/office/drawing/2014/main" id="{13332ED1-2655-2E6C-5185-CD409809F25A}"/>
                </a:ext>
              </a:extLst>
            </p:cNvPr>
            <p:cNvGrpSpPr/>
            <p:nvPr/>
          </p:nvGrpSpPr>
          <p:grpSpPr>
            <a:xfrm>
              <a:off x="2335935" y="2462513"/>
              <a:ext cx="2136016" cy="883173"/>
              <a:chOff x="2428359" y="2634152"/>
              <a:chExt cx="2136016" cy="883173"/>
            </a:xfrm>
          </p:grpSpPr>
          <p:cxnSp>
            <p:nvCxnSpPr>
              <p:cNvPr id="35" name="Straight Arrow Connector 34">
                <a:extLst>
                  <a:ext uri="{FF2B5EF4-FFF2-40B4-BE49-F238E27FC236}">
                    <a16:creationId xmlns:a16="http://schemas.microsoft.com/office/drawing/2014/main" id="{897D4273-9F74-D685-98C2-BBDBE01F0956}"/>
                  </a:ext>
                </a:extLst>
              </p:cNvPr>
              <p:cNvCxnSpPr>
                <a:cxnSpLocks/>
              </p:cNvCxnSpPr>
              <p:nvPr/>
            </p:nvCxnSpPr>
            <p:spPr>
              <a:xfrm>
                <a:off x="2428359" y="3081638"/>
                <a:ext cx="2131196" cy="0"/>
              </a:xfrm>
              <a:prstGeom prst="straightConnector1">
                <a:avLst/>
              </a:prstGeom>
              <a:ln w="38100">
                <a:solidFill>
                  <a:srgbClr val="0078D4"/>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7FD37693-5410-7526-76DD-5AEE7A26BC20}"/>
                  </a:ext>
                </a:extLst>
              </p:cNvPr>
              <p:cNvSpPr txBox="1"/>
              <p:nvPr/>
            </p:nvSpPr>
            <p:spPr>
              <a:xfrm flipH="1">
                <a:off x="2457235" y="2634152"/>
                <a:ext cx="2107140" cy="30777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srgbClr val="000000"/>
                    </a:solidFill>
                    <a:effectLst/>
                    <a:uLnTx/>
                    <a:uFillTx/>
                    <a:latin typeface="Segoe Sans Text"/>
                    <a:ea typeface="+mn-ea"/>
                    <a:cs typeface="+mn-cs"/>
                  </a:rPr>
                  <a:t>DMC executes read-only queries using vCenter API</a:t>
                </a:r>
                <a:endParaRPr kumimoji="0" lang="en-US" sz="1000" b="0" i="0" u="none" strike="noStrike" kern="1200" cap="none" spc="0" normalizeH="0" baseline="0" noProof="0">
                  <a:ln>
                    <a:noFill/>
                  </a:ln>
                  <a:solidFill>
                    <a:prstClr val="black">
                      <a:lumMod val="65000"/>
                      <a:lumOff val="35000"/>
                    </a:prstClr>
                  </a:solidFill>
                  <a:effectLst/>
                  <a:uLnTx/>
                  <a:uFillTx/>
                  <a:latin typeface="Segoe UI" panose="020B0502040204020203" pitchFamily="34" charset="0"/>
                  <a:ea typeface="+mn-ea"/>
                  <a:cs typeface="Segoe UI" panose="020B0502040204020203" pitchFamily="34" charset="0"/>
                </a:endParaRPr>
              </a:p>
            </p:txBody>
          </p:sp>
          <p:sp>
            <p:nvSpPr>
              <p:cNvPr id="16" name="TextBox 15">
                <a:extLst>
                  <a:ext uri="{FF2B5EF4-FFF2-40B4-BE49-F238E27FC236}">
                    <a16:creationId xmlns:a16="http://schemas.microsoft.com/office/drawing/2014/main" id="{63BB6B1B-A56C-93DD-19F6-95F23D37167A}"/>
                  </a:ext>
                </a:extLst>
              </p:cNvPr>
              <p:cNvSpPr txBox="1"/>
              <p:nvPr/>
            </p:nvSpPr>
            <p:spPr>
              <a:xfrm flipH="1">
                <a:off x="2959707" y="3209548"/>
                <a:ext cx="846215" cy="30777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lumMod val="65000"/>
                        <a:lumOff val="35000"/>
                      </a:prstClr>
                    </a:solidFill>
                    <a:effectLst/>
                    <a:uLnTx/>
                    <a:uFillTx/>
                    <a:latin typeface="Segoe UI" panose="020B0502040204020203" pitchFamily="34" charset="0"/>
                    <a:ea typeface="+mn-ea"/>
                    <a:cs typeface="Segoe UI" panose="020B0502040204020203" pitchFamily="34" charset="0"/>
                  </a:rPr>
                  <a:t>Port 443 (HTTPS)</a:t>
                </a:r>
              </a:p>
            </p:txBody>
          </p:sp>
        </p:grpSp>
        <p:grpSp>
          <p:nvGrpSpPr>
            <p:cNvPr id="2" name="Group 1">
              <a:extLst>
                <a:ext uri="{FF2B5EF4-FFF2-40B4-BE49-F238E27FC236}">
                  <a16:creationId xmlns:a16="http://schemas.microsoft.com/office/drawing/2014/main" id="{6D85C40F-92C2-6365-8FA0-6111E06CADFB}"/>
                </a:ext>
              </a:extLst>
            </p:cNvPr>
            <p:cNvGrpSpPr/>
            <p:nvPr/>
          </p:nvGrpSpPr>
          <p:grpSpPr>
            <a:xfrm>
              <a:off x="4761302" y="1826657"/>
              <a:ext cx="2031162" cy="1690531"/>
              <a:chOff x="968858" y="2100771"/>
              <a:chExt cx="2031162" cy="1690531"/>
            </a:xfrm>
          </p:grpSpPr>
          <p:sp>
            <p:nvSpPr>
              <p:cNvPr id="51" name="Title 3">
                <a:extLst>
                  <a:ext uri="{FF2B5EF4-FFF2-40B4-BE49-F238E27FC236}">
                    <a16:creationId xmlns:a16="http://schemas.microsoft.com/office/drawing/2014/main" id="{51BBDC37-34FB-C70E-3E8A-FD7C382C216C}"/>
                  </a:ext>
                </a:extLst>
              </p:cNvPr>
              <p:cNvSpPr txBox="1">
                <a:spLocks/>
              </p:cNvSpPr>
              <p:nvPr/>
            </p:nvSpPr>
            <p:spPr>
              <a:xfrm>
                <a:off x="968858" y="2100771"/>
                <a:ext cx="2031162" cy="432745"/>
              </a:xfrm>
              <a:prstGeom prst="rect">
                <a:avLst/>
              </a:prstGeom>
            </p:spPr>
            <p:txBody>
              <a:bodyPr wrap="none"/>
              <a:lstStyle>
                <a:lvl1pPr algn="l" defTabSz="932742" rtl="0" eaLnBrk="1" latinLnBrk="0" hangingPunct="1">
                  <a:lnSpc>
                    <a:spcPct val="100000"/>
                  </a:lnSpc>
                  <a:spcBef>
                    <a:spcPct val="0"/>
                  </a:spcBef>
                  <a:buNone/>
                  <a:defRPr lang="en-US" sz="3600" b="0" kern="1200" cap="none" spc="-5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ctr" defTabSz="932742"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50" normalizeH="0" baseline="0" noProof="0">
                    <a:ln w="3175">
                      <a:noFill/>
                    </a:ln>
                    <a:solidFill>
                      <a:srgbClr val="0078D4"/>
                    </a:solidFill>
                    <a:effectLst/>
                    <a:uLnTx/>
                    <a:uFillTx/>
                    <a:latin typeface="Segoe UI Semibold" panose="020B0702040204020203" pitchFamily="34" charset="0"/>
                    <a:ea typeface="+mn-ea"/>
                    <a:cs typeface="Segoe UI Semibold" panose="020B0702040204020203" pitchFamily="34" charset="0"/>
                  </a:rPr>
                  <a:t>Target servers</a:t>
                </a:r>
              </a:p>
            </p:txBody>
          </p:sp>
          <p:pic>
            <p:nvPicPr>
              <p:cNvPr id="8" name="Graphic 7" descr="Server outline">
                <a:extLst>
                  <a:ext uri="{FF2B5EF4-FFF2-40B4-BE49-F238E27FC236}">
                    <a16:creationId xmlns:a16="http://schemas.microsoft.com/office/drawing/2014/main" id="{FD60C2BF-C440-F2D2-25FE-333394ED11A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856012" y="2718640"/>
                <a:ext cx="914400" cy="914400"/>
              </a:xfrm>
              <a:prstGeom prst="rect">
                <a:avLst/>
              </a:prstGeom>
            </p:spPr>
          </p:pic>
          <p:pic>
            <p:nvPicPr>
              <p:cNvPr id="10" name="Graphic 9" descr="Server outline">
                <a:extLst>
                  <a:ext uri="{FF2B5EF4-FFF2-40B4-BE49-F238E27FC236}">
                    <a16:creationId xmlns:a16="http://schemas.microsoft.com/office/drawing/2014/main" id="{05ED69EF-D83C-29B5-A006-D7B04DA35E0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71059" y="2718640"/>
                <a:ext cx="914400" cy="914400"/>
              </a:xfrm>
              <a:prstGeom prst="rect">
                <a:avLst/>
              </a:prstGeom>
            </p:spPr>
          </p:pic>
          <p:sp>
            <p:nvSpPr>
              <p:cNvPr id="7" name="Rectangle: Rounded Corners 6">
                <a:extLst>
                  <a:ext uri="{FF2B5EF4-FFF2-40B4-BE49-F238E27FC236}">
                    <a16:creationId xmlns:a16="http://schemas.microsoft.com/office/drawing/2014/main" id="{5C1ABCC7-05E1-93BB-07AB-5BAC6C7BDC78}"/>
                  </a:ext>
                </a:extLst>
              </p:cNvPr>
              <p:cNvSpPr/>
              <p:nvPr/>
            </p:nvSpPr>
            <p:spPr>
              <a:xfrm>
                <a:off x="1067535" y="2581943"/>
                <a:ext cx="1833808" cy="1209359"/>
              </a:xfrm>
              <a:prstGeom prst="roundRect">
                <a:avLst>
                  <a:gd name="adj" fmla="val 7136"/>
                </a:avLst>
              </a:prstGeom>
              <a:noFill/>
              <a:ln w="19050">
                <a:solidFill>
                  <a:schemeClr val="bg1">
                    <a:lumMod val="8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2" name="Picture 8" descr="Vmware by broadcom Logo PNG Vector (SVG) Free Download">
                <a:extLst>
                  <a:ext uri="{FF2B5EF4-FFF2-40B4-BE49-F238E27FC236}">
                    <a16:creationId xmlns:a16="http://schemas.microsoft.com/office/drawing/2014/main" id="{A1ABA3E5-586B-1949-70FF-789255EAB109}"/>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b="39731"/>
              <a:stretch/>
            </p:blipFill>
            <p:spPr bwMode="auto">
              <a:xfrm>
                <a:off x="1543704" y="3556925"/>
                <a:ext cx="851410" cy="152230"/>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5" name="Title 3">
            <a:extLst>
              <a:ext uri="{FF2B5EF4-FFF2-40B4-BE49-F238E27FC236}">
                <a16:creationId xmlns:a16="http://schemas.microsoft.com/office/drawing/2014/main" id="{1322648D-6E6A-53F3-3919-FFE7F31E0BA9}"/>
              </a:ext>
            </a:extLst>
          </p:cNvPr>
          <p:cNvSpPr txBox="1">
            <a:spLocks/>
          </p:cNvSpPr>
          <p:nvPr/>
        </p:nvSpPr>
        <p:spPr>
          <a:xfrm>
            <a:off x="335565" y="159795"/>
            <a:ext cx="10301505" cy="731877"/>
          </a:xfrm>
          <a:prstGeom prst="rect">
            <a:avLst/>
          </a:prstGeom>
        </p:spPr>
        <p:txBody>
          <a:bodyPr vert="horz" lIns="91440" tIns="45720" rIns="91440" bIns="45720" rtlCol="0" anchor="b">
            <a:norm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2"/>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AU" sz="4000" b="0" i="0" u="none" strike="noStrike" kern="1200" cap="none" spc="-50" normalizeH="0" baseline="0" noProof="0">
                <a:ln w="3175">
                  <a:noFill/>
                </a:ln>
                <a:solidFill>
                  <a:srgbClr val="0E2841"/>
                </a:solidFill>
                <a:effectLst/>
                <a:uLnTx/>
                <a:uFillTx/>
                <a:latin typeface="Aptos Display" panose="02110004020202020204"/>
                <a:ea typeface="+mn-ea"/>
                <a:cs typeface="Segoe UI" pitchFamily="34" charset="0"/>
              </a:rPr>
              <a:t>How Data Collection with DMC Works</a:t>
            </a:r>
          </a:p>
        </p:txBody>
      </p:sp>
      <p:sp>
        <p:nvSpPr>
          <p:cNvPr id="60" name="TextBox 59">
            <a:extLst>
              <a:ext uri="{FF2B5EF4-FFF2-40B4-BE49-F238E27FC236}">
                <a16:creationId xmlns:a16="http://schemas.microsoft.com/office/drawing/2014/main" id="{FE21E2D3-3867-1D9F-C825-6C9782FDF5E2}"/>
              </a:ext>
            </a:extLst>
          </p:cNvPr>
          <p:cNvSpPr txBox="1"/>
          <p:nvPr/>
        </p:nvSpPr>
        <p:spPr>
          <a:xfrm>
            <a:off x="381783" y="819514"/>
            <a:ext cx="10591899"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a:ln>
                  <a:noFill/>
                </a:ln>
                <a:solidFill>
                  <a:srgbClr val="000000"/>
                </a:solidFill>
                <a:effectLst/>
                <a:uLnTx/>
                <a:uFillTx/>
                <a:latin typeface="Segoe Sans Text"/>
                <a:ea typeface="+mn-ea"/>
                <a:cs typeface="+mn-cs"/>
              </a:rPr>
              <a:t>No Agents. No Installs. No Persistent Access.</a:t>
            </a:r>
            <a:endParaRPr kumimoji="0" lang="en-US" sz="16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43" name="Group 42">
            <a:extLst>
              <a:ext uri="{FF2B5EF4-FFF2-40B4-BE49-F238E27FC236}">
                <a16:creationId xmlns:a16="http://schemas.microsoft.com/office/drawing/2014/main" id="{622FD0BA-20BF-9C20-46F7-17FD0CACCBD3}"/>
              </a:ext>
            </a:extLst>
          </p:cNvPr>
          <p:cNvGrpSpPr/>
          <p:nvPr/>
        </p:nvGrpSpPr>
        <p:grpSpPr>
          <a:xfrm>
            <a:off x="381783" y="2307829"/>
            <a:ext cx="2260353" cy="1256852"/>
            <a:chOff x="335565" y="2265440"/>
            <a:chExt cx="2260353" cy="1256852"/>
          </a:xfrm>
        </p:grpSpPr>
        <p:pic>
          <p:nvPicPr>
            <p:cNvPr id="9" name="Picture 8" descr="A blue circle in the dark&#10;&#10;AI-generated content may be incorrect.">
              <a:extLst>
                <a:ext uri="{FF2B5EF4-FFF2-40B4-BE49-F238E27FC236}">
                  <a16:creationId xmlns:a16="http://schemas.microsoft.com/office/drawing/2014/main" id="{85847126-B510-F41E-CDB5-2787BCF0F42D}"/>
                </a:ext>
              </a:extLst>
            </p:cNvPr>
            <p:cNvPicPr>
              <a:picLocks noChangeAspect="1"/>
            </p:cNvPicPr>
            <p:nvPr/>
          </p:nvPicPr>
          <p:blipFill>
            <a:blip r:embed="rId6"/>
            <a:stretch>
              <a:fillRect/>
            </a:stretch>
          </p:blipFill>
          <p:spPr>
            <a:xfrm>
              <a:off x="1040893" y="2417920"/>
              <a:ext cx="820208" cy="390575"/>
            </a:xfrm>
            <a:prstGeom prst="rect">
              <a:avLst/>
            </a:prstGeom>
          </p:spPr>
        </p:pic>
        <p:grpSp>
          <p:nvGrpSpPr>
            <p:cNvPr id="30" name="Graphic 19" descr="Monitor outline">
              <a:extLst>
                <a:ext uri="{FF2B5EF4-FFF2-40B4-BE49-F238E27FC236}">
                  <a16:creationId xmlns:a16="http://schemas.microsoft.com/office/drawing/2014/main" id="{22338220-0470-9DF9-CC40-29762C31E47B}"/>
                </a:ext>
              </a:extLst>
            </p:cNvPr>
            <p:cNvGrpSpPr/>
            <p:nvPr/>
          </p:nvGrpSpPr>
          <p:grpSpPr>
            <a:xfrm>
              <a:off x="956582" y="2265440"/>
              <a:ext cx="1007798" cy="856817"/>
              <a:chOff x="956582" y="2265440"/>
              <a:chExt cx="1007798" cy="856817"/>
            </a:xfrm>
            <a:solidFill>
              <a:schemeClr val="tx1">
                <a:lumMod val="65000"/>
                <a:lumOff val="35000"/>
              </a:schemeClr>
            </a:solidFill>
          </p:grpSpPr>
          <p:sp>
            <p:nvSpPr>
              <p:cNvPr id="37" name="Freeform 36">
                <a:extLst>
                  <a:ext uri="{FF2B5EF4-FFF2-40B4-BE49-F238E27FC236}">
                    <a16:creationId xmlns:a16="http://schemas.microsoft.com/office/drawing/2014/main" id="{9B98AFB5-7642-7378-C519-69925E0EC680}"/>
                  </a:ext>
                </a:extLst>
              </p:cNvPr>
              <p:cNvSpPr/>
              <p:nvPr/>
            </p:nvSpPr>
            <p:spPr>
              <a:xfrm>
                <a:off x="956582" y="2265440"/>
                <a:ext cx="1007798" cy="856817"/>
              </a:xfrm>
              <a:custGeom>
                <a:avLst/>
                <a:gdLst>
                  <a:gd name="connsiteX0" fmla="*/ 957408 w 1007798"/>
                  <a:gd name="connsiteY0" fmla="*/ 0 h 856817"/>
                  <a:gd name="connsiteX1" fmla="*/ 50390 w 1007798"/>
                  <a:gd name="connsiteY1" fmla="*/ 0 h 856817"/>
                  <a:gd name="connsiteX2" fmla="*/ 0 w 1007798"/>
                  <a:gd name="connsiteY2" fmla="*/ 50390 h 856817"/>
                  <a:gd name="connsiteX3" fmla="*/ 0 w 1007798"/>
                  <a:gd name="connsiteY3" fmla="*/ 655258 h 856817"/>
                  <a:gd name="connsiteX4" fmla="*/ 50390 w 1007798"/>
                  <a:gd name="connsiteY4" fmla="*/ 705648 h 856817"/>
                  <a:gd name="connsiteX5" fmla="*/ 415717 w 1007798"/>
                  <a:gd name="connsiteY5" fmla="*/ 705648 h 856817"/>
                  <a:gd name="connsiteX6" fmla="*/ 415717 w 1007798"/>
                  <a:gd name="connsiteY6" fmla="*/ 831623 h 856817"/>
                  <a:gd name="connsiteX7" fmla="*/ 277145 w 1007798"/>
                  <a:gd name="connsiteY7" fmla="*/ 831623 h 856817"/>
                  <a:gd name="connsiteX8" fmla="*/ 277145 w 1007798"/>
                  <a:gd name="connsiteY8" fmla="*/ 856818 h 856817"/>
                  <a:gd name="connsiteX9" fmla="*/ 730654 w 1007798"/>
                  <a:gd name="connsiteY9" fmla="*/ 856818 h 856817"/>
                  <a:gd name="connsiteX10" fmla="*/ 730654 w 1007798"/>
                  <a:gd name="connsiteY10" fmla="*/ 831623 h 856817"/>
                  <a:gd name="connsiteX11" fmla="*/ 592082 w 1007798"/>
                  <a:gd name="connsiteY11" fmla="*/ 831623 h 856817"/>
                  <a:gd name="connsiteX12" fmla="*/ 592082 w 1007798"/>
                  <a:gd name="connsiteY12" fmla="*/ 705648 h 856817"/>
                  <a:gd name="connsiteX13" fmla="*/ 957408 w 1007798"/>
                  <a:gd name="connsiteY13" fmla="*/ 705648 h 856817"/>
                  <a:gd name="connsiteX14" fmla="*/ 1007798 w 1007798"/>
                  <a:gd name="connsiteY14" fmla="*/ 655258 h 856817"/>
                  <a:gd name="connsiteX15" fmla="*/ 1007798 w 1007798"/>
                  <a:gd name="connsiteY15" fmla="*/ 50390 h 856817"/>
                  <a:gd name="connsiteX16" fmla="*/ 957408 w 1007798"/>
                  <a:gd name="connsiteY16" fmla="*/ 0 h 856817"/>
                  <a:gd name="connsiteX17" fmla="*/ 566887 w 1007798"/>
                  <a:gd name="connsiteY17" fmla="*/ 831673 h 856817"/>
                  <a:gd name="connsiteX18" fmla="*/ 440912 w 1007798"/>
                  <a:gd name="connsiteY18" fmla="*/ 831673 h 856817"/>
                  <a:gd name="connsiteX19" fmla="*/ 440912 w 1007798"/>
                  <a:gd name="connsiteY19" fmla="*/ 705698 h 856817"/>
                  <a:gd name="connsiteX20" fmla="*/ 566887 w 1007798"/>
                  <a:gd name="connsiteY20" fmla="*/ 705698 h 856817"/>
                  <a:gd name="connsiteX21" fmla="*/ 982603 w 1007798"/>
                  <a:gd name="connsiteY21" fmla="*/ 655308 h 856817"/>
                  <a:gd name="connsiteX22" fmla="*/ 957408 w 1007798"/>
                  <a:gd name="connsiteY22" fmla="*/ 680503 h 856817"/>
                  <a:gd name="connsiteX23" fmla="*/ 50390 w 1007798"/>
                  <a:gd name="connsiteY23" fmla="*/ 680503 h 856817"/>
                  <a:gd name="connsiteX24" fmla="*/ 25195 w 1007798"/>
                  <a:gd name="connsiteY24" fmla="*/ 655308 h 856817"/>
                  <a:gd name="connsiteX25" fmla="*/ 25195 w 1007798"/>
                  <a:gd name="connsiteY25" fmla="*/ 50390 h 856817"/>
                  <a:gd name="connsiteX26" fmla="*/ 50390 w 1007798"/>
                  <a:gd name="connsiteY26" fmla="*/ 25195 h 856817"/>
                  <a:gd name="connsiteX27" fmla="*/ 957408 w 1007798"/>
                  <a:gd name="connsiteY27" fmla="*/ 25195 h 856817"/>
                  <a:gd name="connsiteX28" fmla="*/ 982603 w 1007798"/>
                  <a:gd name="connsiteY28" fmla="*/ 50390 h 856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07798" h="856817">
                    <a:moveTo>
                      <a:pt x="957408" y="0"/>
                    </a:moveTo>
                    <a:lnTo>
                      <a:pt x="50390" y="0"/>
                    </a:lnTo>
                    <a:cubicBezTo>
                      <a:pt x="22595" y="83"/>
                      <a:pt x="83" y="22595"/>
                      <a:pt x="0" y="50390"/>
                    </a:cubicBezTo>
                    <a:lnTo>
                      <a:pt x="0" y="655258"/>
                    </a:lnTo>
                    <a:cubicBezTo>
                      <a:pt x="90" y="683050"/>
                      <a:pt x="22598" y="705558"/>
                      <a:pt x="50390" y="705648"/>
                    </a:cubicBezTo>
                    <a:lnTo>
                      <a:pt x="415717" y="705648"/>
                    </a:lnTo>
                    <a:lnTo>
                      <a:pt x="415717" y="831623"/>
                    </a:lnTo>
                    <a:lnTo>
                      <a:pt x="277145" y="831623"/>
                    </a:lnTo>
                    <a:lnTo>
                      <a:pt x="277145" y="856818"/>
                    </a:lnTo>
                    <a:lnTo>
                      <a:pt x="730654" y="856818"/>
                    </a:lnTo>
                    <a:lnTo>
                      <a:pt x="730654" y="831623"/>
                    </a:lnTo>
                    <a:lnTo>
                      <a:pt x="592082" y="831623"/>
                    </a:lnTo>
                    <a:lnTo>
                      <a:pt x="592082" y="705648"/>
                    </a:lnTo>
                    <a:lnTo>
                      <a:pt x="957408" y="705648"/>
                    </a:lnTo>
                    <a:cubicBezTo>
                      <a:pt x="985201" y="705558"/>
                      <a:pt x="1007709" y="683050"/>
                      <a:pt x="1007798" y="655258"/>
                    </a:cubicBezTo>
                    <a:lnTo>
                      <a:pt x="1007798" y="50390"/>
                    </a:lnTo>
                    <a:cubicBezTo>
                      <a:pt x="1007715" y="22595"/>
                      <a:pt x="985204" y="83"/>
                      <a:pt x="957408" y="0"/>
                    </a:cubicBezTo>
                    <a:close/>
                    <a:moveTo>
                      <a:pt x="566887" y="831673"/>
                    </a:moveTo>
                    <a:lnTo>
                      <a:pt x="440912" y="831673"/>
                    </a:lnTo>
                    <a:lnTo>
                      <a:pt x="440912" y="705698"/>
                    </a:lnTo>
                    <a:lnTo>
                      <a:pt x="566887" y="705698"/>
                    </a:lnTo>
                    <a:close/>
                    <a:moveTo>
                      <a:pt x="982603" y="655308"/>
                    </a:moveTo>
                    <a:cubicBezTo>
                      <a:pt x="982603" y="669223"/>
                      <a:pt x="971324" y="680503"/>
                      <a:pt x="957408" y="680503"/>
                    </a:cubicBezTo>
                    <a:lnTo>
                      <a:pt x="50390" y="680503"/>
                    </a:lnTo>
                    <a:cubicBezTo>
                      <a:pt x="36475" y="680503"/>
                      <a:pt x="25195" y="669223"/>
                      <a:pt x="25195" y="655308"/>
                    </a:cubicBezTo>
                    <a:lnTo>
                      <a:pt x="25195" y="50390"/>
                    </a:lnTo>
                    <a:cubicBezTo>
                      <a:pt x="25195" y="36475"/>
                      <a:pt x="36475" y="25195"/>
                      <a:pt x="50390" y="25195"/>
                    </a:cubicBezTo>
                    <a:lnTo>
                      <a:pt x="957408" y="25195"/>
                    </a:lnTo>
                    <a:cubicBezTo>
                      <a:pt x="971324" y="25195"/>
                      <a:pt x="982603" y="36475"/>
                      <a:pt x="982603" y="50390"/>
                    </a:cubicBezTo>
                    <a:close/>
                  </a:path>
                </a:pathLst>
              </a:custGeom>
              <a:solidFill>
                <a:schemeClr val="tx1">
                  <a:lumMod val="65000"/>
                  <a:lumOff val="35000"/>
                </a:schemeClr>
              </a:solidFill>
              <a:ln w="125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Sans Text"/>
                  <a:ea typeface="+mn-ea"/>
                  <a:cs typeface="+mn-cs"/>
                </a:endParaRPr>
              </a:p>
            </p:txBody>
          </p:sp>
          <p:sp>
            <p:nvSpPr>
              <p:cNvPr id="39" name="Freeform 38">
                <a:extLst>
                  <a:ext uri="{FF2B5EF4-FFF2-40B4-BE49-F238E27FC236}">
                    <a16:creationId xmlns:a16="http://schemas.microsoft.com/office/drawing/2014/main" id="{F5F8DA46-1CF2-B522-8293-35743214073E}"/>
                  </a:ext>
                </a:extLst>
              </p:cNvPr>
              <p:cNvSpPr/>
              <p:nvPr/>
            </p:nvSpPr>
            <p:spPr>
              <a:xfrm>
                <a:off x="1019570" y="2328428"/>
                <a:ext cx="881823" cy="579660"/>
              </a:xfrm>
              <a:custGeom>
                <a:avLst/>
                <a:gdLst>
                  <a:gd name="connsiteX0" fmla="*/ 25195 w 881823"/>
                  <a:gd name="connsiteY0" fmla="*/ 0 h 579660"/>
                  <a:gd name="connsiteX1" fmla="*/ 0 w 881823"/>
                  <a:gd name="connsiteY1" fmla="*/ 0 h 579660"/>
                  <a:gd name="connsiteX2" fmla="*/ 0 w 881823"/>
                  <a:gd name="connsiteY2" fmla="*/ 579660 h 579660"/>
                  <a:gd name="connsiteX3" fmla="*/ 881824 w 881823"/>
                  <a:gd name="connsiteY3" fmla="*/ 579660 h 579660"/>
                  <a:gd name="connsiteX4" fmla="*/ 881824 w 881823"/>
                  <a:gd name="connsiteY4" fmla="*/ 0 h 579660"/>
                  <a:gd name="connsiteX5" fmla="*/ 25195 w 881823"/>
                  <a:gd name="connsiteY5" fmla="*/ 0 h 579660"/>
                  <a:gd name="connsiteX6" fmla="*/ 856629 w 881823"/>
                  <a:gd name="connsiteY6" fmla="*/ 554465 h 579660"/>
                  <a:gd name="connsiteX7" fmla="*/ 25195 w 881823"/>
                  <a:gd name="connsiteY7" fmla="*/ 554465 h 579660"/>
                  <a:gd name="connsiteX8" fmla="*/ 25195 w 881823"/>
                  <a:gd name="connsiteY8" fmla="*/ 25195 h 579660"/>
                  <a:gd name="connsiteX9" fmla="*/ 856629 w 881823"/>
                  <a:gd name="connsiteY9" fmla="*/ 25195 h 579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1823" h="579660">
                    <a:moveTo>
                      <a:pt x="25195" y="0"/>
                    </a:moveTo>
                    <a:lnTo>
                      <a:pt x="0" y="0"/>
                    </a:lnTo>
                    <a:lnTo>
                      <a:pt x="0" y="579660"/>
                    </a:lnTo>
                    <a:lnTo>
                      <a:pt x="881824" y="579660"/>
                    </a:lnTo>
                    <a:lnTo>
                      <a:pt x="881824" y="0"/>
                    </a:lnTo>
                    <a:lnTo>
                      <a:pt x="25195" y="0"/>
                    </a:lnTo>
                    <a:close/>
                    <a:moveTo>
                      <a:pt x="856629" y="554465"/>
                    </a:moveTo>
                    <a:lnTo>
                      <a:pt x="25195" y="554465"/>
                    </a:lnTo>
                    <a:lnTo>
                      <a:pt x="25195" y="25195"/>
                    </a:lnTo>
                    <a:lnTo>
                      <a:pt x="856629" y="25195"/>
                    </a:lnTo>
                    <a:close/>
                  </a:path>
                </a:pathLst>
              </a:custGeom>
              <a:solidFill>
                <a:schemeClr val="tx1">
                  <a:lumMod val="65000"/>
                  <a:lumOff val="35000"/>
                </a:schemeClr>
              </a:solidFill>
              <a:ln w="125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Sans Text"/>
                  <a:ea typeface="+mn-ea"/>
                  <a:cs typeface="+mn-cs"/>
                </a:endParaRPr>
              </a:p>
            </p:txBody>
          </p:sp>
        </p:grpSp>
        <p:sp>
          <p:nvSpPr>
            <p:cNvPr id="26" name="TextBox 25">
              <a:extLst>
                <a:ext uri="{FF2B5EF4-FFF2-40B4-BE49-F238E27FC236}">
                  <a16:creationId xmlns:a16="http://schemas.microsoft.com/office/drawing/2014/main" id="{3C92A8AA-09DF-C778-CA7C-61B07DDB61A2}"/>
                </a:ext>
              </a:extLst>
            </p:cNvPr>
            <p:cNvSpPr txBox="1"/>
            <p:nvPr/>
          </p:nvSpPr>
          <p:spPr>
            <a:xfrm flipH="1">
              <a:off x="335565" y="3214515"/>
              <a:ext cx="2260353" cy="30777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lumMod val="65000"/>
                      <a:lumOff val="35000"/>
                    </a:prstClr>
                  </a:solidFill>
                  <a:effectLst/>
                  <a:uLnTx/>
                  <a:uFillTx/>
                  <a:latin typeface="Segoe UI" panose="020B0502040204020203" pitchFamily="34" charset="0"/>
                  <a:ea typeface="+mn-ea"/>
                  <a:cs typeface="Segoe UI" panose="020B0502040204020203" pitchFamily="34" charset="0"/>
                </a:rPr>
                <a:t>Windows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lumMod val="65000"/>
                      <a:lumOff val="35000"/>
                    </a:prstClr>
                  </a:solidFill>
                  <a:effectLst/>
                  <a:uLnTx/>
                  <a:uFillTx/>
                  <a:latin typeface="Segoe UI" panose="020B0502040204020203" pitchFamily="34" charset="0"/>
                  <a:ea typeface="+mn-ea"/>
                  <a:cs typeface="Segoe UI" panose="020B0502040204020203" pitchFamily="34" charset="0"/>
                </a:rPr>
                <a:t>Jumpbox</a:t>
              </a:r>
            </a:p>
          </p:txBody>
        </p:sp>
      </p:grpSp>
      <p:grpSp>
        <p:nvGrpSpPr>
          <p:cNvPr id="3" name="Group 2">
            <a:extLst>
              <a:ext uri="{FF2B5EF4-FFF2-40B4-BE49-F238E27FC236}">
                <a16:creationId xmlns:a16="http://schemas.microsoft.com/office/drawing/2014/main" id="{7DBAAE25-C193-0447-432F-E99078104F18}"/>
              </a:ext>
            </a:extLst>
          </p:cNvPr>
          <p:cNvGrpSpPr/>
          <p:nvPr/>
        </p:nvGrpSpPr>
        <p:grpSpPr>
          <a:xfrm>
            <a:off x="7262701" y="1436038"/>
            <a:ext cx="4281948" cy="2493523"/>
            <a:chOff x="7376266" y="1661152"/>
            <a:chExt cx="4281948" cy="2493523"/>
          </a:xfrm>
        </p:grpSpPr>
        <p:sp>
          <p:nvSpPr>
            <p:cNvPr id="4" name="TextBox 3">
              <a:extLst>
                <a:ext uri="{FF2B5EF4-FFF2-40B4-BE49-F238E27FC236}">
                  <a16:creationId xmlns:a16="http://schemas.microsoft.com/office/drawing/2014/main" id="{3E79D055-2DC8-F5D0-3269-15687A01DB87}"/>
                </a:ext>
              </a:extLst>
            </p:cNvPr>
            <p:cNvSpPr txBox="1"/>
            <p:nvPr/>
          </p:nvSpPr>
          <p:spPr>
            <a:xfrm flipH="1">
              <a:off x="7786799" y="3325047"/>
              <a:ext cx="846215" cy="30777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lumMod val="65000"/>
                      <a:lumOff val="35000"/>
                    </a:prstClr>
                  </a:solidFill>
                  <a:effectLst/>
                  <a:uLnTx/>
                  <a:uFillTx/>
                  <a:latin typeface="Segoe UI" panose="020B0502040204020203" pitchFamily="34" charset="0"/>
                  <a:ea typeface="+mn-ea"/>
                  <a:cs typeface="Segoe UI" panose="020B0502040204020203" pitchFamily="34" charset="0"/>
                </a:rPr>
                <a:t>Port 443 (HTTPS)</a:t>
              </a:r>
            </a:p>
          </p:txBody>
        </p:sp>
        <p:cxnSp>
          <p:nvCxnSpPr>
            <p:cNvPr id="6" name="Straight Arrow Connector 5">
              <a:extLst>
                <a:ext uri="{FF2B5EF4-FFF2-40B4-BE49-F238E27FC236}">
                  <a16:creationId xmlns:a16="http://schemas.microsoft.com/office/drawing/2014/main" id="{9A5F0681-E4D6-09B1-6694-D52B95D8F6FC}"/>
                </a:ext>
              </a:extLst>
            </p:cNvPr>
            <p:cNvCxnSpPr>
              <a:cxnSpLocks/>
            </p:cNvCxnSpPr>
            <p:nvPr/>
          </p:nvCxnSpPr>
          <p:spPr>
            <a:xfrm>
              <a:off x="7400195" y="3176204"/>
              <a:ext cx="1670021" cy="0"/>
            </a:xfrm>
            <a:prstGeom prst="straightConnector1">
              <a:avLst/>
            </a:prstGeom>
            <a:ln w="38100">
              <a:solidFill>
                <a:srgbClr val="0078D4"/>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6B13FA18-0647-FC0C-0EC8-72EB006ED7F7}"/>
                </a:ext>
              </a:extLst>
            </p:cNvPr>
            <p:cNvSpPr txBox="1"/>
            <p:nvPr/>
          </p:nvSpPr>
          <p:spPr>
            <a:xfrm flipH="1">
              <a:off x="7376266" y="2673639"/>
              <a:ext cx="1577911" cy="30777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srgbClr val="000000"/>
                  </a:solidFill>
                  <a:effectLst/>
                  <a:uLnTx/>
                  <a:uFillTx/>
                  <a:latin typeface="Segoe Sans Text"/>
                  <a:ea typeface="+mn-ea"/>
                  <a:cs typeface="+mn-cs"/>
                </a:rPr>
                <a:t>Data is only uploaded when triggered by the customer</a:t>
              </a:r>
              <a:endParaRPr kumimoji="0" lang="en-US" sz="1000" b="0" i="0" u="none" strike="noStrike" kern="1200" cap="none" spc="0" normalizeH="0" baseline="0" noProof="0">
                <a:ln>
                  <a:noFill/>
                </a:ln>
                <a:solidFill>
                  <a:prstClr val="black">
                    <a:lumMod val="65000"/>
                    <a:lumOff val="35000"/>
                  </a:prstClr>
                </a:solidFill>
                <a:effectLst/>
                <a:uLnTx/>
                <a:uFillTx/>
                <a:latin typeface="Segoe UI" panose="020B0502040204020203" pitchFamily="34" charset="0"/>
                <a:ea typeface="+mn-ea"/>
                <a:cs typeface="Segoe UI" panose="020B0502040204020203" pitchFamily="34" charset="0"/>
              </a:endParaRPr>
            </a:p>
          </p:txBody>
        </p:sp>
        <p:sp>
          <p:nvSpPr>
            <p:cNvPr id="12" name="Rectangle: Rounded Corners 52">
              <a:extLst>
                <a:ext uri="{FF2B5EF4-FFF2-40B4-BE49-F238E27FC236}">
                  <a16:creationId xmlns:a16="http://schemas.microsoft.com/office/drawing/2014/main" id="{1FC56506-DF22-5840-6430-3B4CD76FBC74}"/>
                </a:ext>
              </a:extLst>
            </p:cNvPr>
            <p:cNvSpPr/>
            <p:nvPr/>
          </p:nvSpPr>
          <p:spPr>
            <a:xfrm>
              <a:off x="9248880" y="1943661"/>
              <a:ext cx="2367796" cy="2211014"/>
            </a:xfrm>
            <a:prstGeom prst="roundRect">
              <a:avLst>
                <a:gd name="adj" fmla="val 8465"/>
              </a:avLst>
            </a:prstGeom>
            <a:solidFill>
              <a:schemeClr val="bg1"/>
            </a:solidFill>
            <a:ln w="19050">
              <a:solidFill>
                <a:schemeClr val="bg1">
                  <a:lumMod val="7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itle 3">
              <a:extLst>
                <a:ext uri="{FF2B5EF4-FFF2-40B4-BE49-F238E27FC236}">
                  <a16:creationId xmlns:a16="http://schemas.microsoft.com/office/drawing/2014/main" id="{5660E2DA-FF49-EEC9-CBA4-A5B5E9EB7DE9}"/>
                </a:ext>
              </a:extLst>
            </p:cNvPr>
            <p:cNvSpPr txBox="1">
              <a:spLocks/>
            </p:cNvSpPr>
            <p:nvPr/>
          </p:nvSpPr>
          <p:spPr>
            <a:xfrm>
              <a:off x="9436000" y="2049881"/>
              <a:ext cx="2031162" cy="432745"/>
            </a:xfrm>
            <a:prstGeom prst="rect">
              <a:avLst/>
            </a:prstGeom>
          </p:spPr>
          <p:txBody>
            <a:bodyPr wrap="none"/>
            <a:lstStyle>
              <a:lvl1pPr algn="l" defTabSz="932742" rtl="0" eaLnBrk="1" latinLnBrk="0" hangingPunct="1">
                <a:lnSpc>
                  <a:spcPct val="100000"/>
                </a:lnSpc>
                <a:spcBef>
                  <a:spcPct val="0"/>
                </a:spcBef>
                <a:buNone/>
                <a:defRPr lang="en-US" sz="3600" b="0" kern="1200" cap="none" spc="-5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ctr" defTabSz="932742"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50" normalizeH="0" baseline="0" noProof="0">
                  <a:ln w="3175">
                    <a:noFill/>
                  </a:ln>
                  <a:solidFill>
                    <a:srgbClr val="0078D4"/>
                  </a:solidFill>
                  <a:effectLst/>
                  <a:uLnTx/>
                  <a:uFillTx/>
                  <a:latin typeface="Segoe UI Semibold" panose="020B0702040204020203" pitchFamily="34" charset="0"/>
                  <a:ea typeface="+mn-ea"/>
                  <a:cs typeface="Segoe UI Semibold" panose="020B0702040204020203" pitchFamily="34" charset="0"/>
                </a:rPr>
                <a:t>Dr Migrate</a:t>
              </a:r>
            </a:p>
          </p:txBody>
        </p:sp>
        <p:grpSp>
          <p:nvGrpSpPr>
            <p:cNvPr id="14" name="Group 13">
              <a:extLst>
                <a:ext uri="{FF2B5EF4-FFF2-40B4-BE49-F238E27FC236}">
                  <a16:creationId xmlns:a16="http://schemas.microsoft.com/office/drawing/2014/main" id="{CAA63708-02F9-CD49-7114-9ABC4E331B0F}"/>
                </a:ext>
              </a:extLst>
            </p:cNvPr>
            <p:cNvGrpSpPr/>
            <p:nvPr/>
          </p:nvGrpSpPr>
          <p:grpSpPr>
            <a:xfrm>
              <a:off x="9892628" y="2458777"/>
              <a:ext cx="1197409" cy="1177687"/>
              <a:chOff x="8845088" y="3125508"/>
              <a:chExt cx="961246" cy="961246"/>
            </a:xfrm>
          </p:grpSpPr>
          <p:pic>
            <p:nvPicPr>
              <p:cNvPr id="19" name="Graphic 18" descr="Monitor outline">
                <a:extLst>
                  <a:ext uri="{FF2B5EF4-FFF2-40B4-BE49-F238E27FC236}">
                    <a16:creationId xmlns:a16="http://schemas.microsoft.com/office/drawing/2014/main" id="{5EB3A237-1A27-BBE1-55E4-C2529602B7B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845088" y="3125508"/>
                <a:ext cx="961246" cy="961246"/>
              </a:xfrm>
              <a:prstGeom prst="rect">
                <a:avLst/>
              </a:prstGeom>
            </p:spPr>
          </p:pic>
          <p:pic>
            <p:nvPicPr>
              <p:cNvPr id="20" name="Picture 19">
                <a:extLst>
                  <a:ext uri="{FF2B5EF4-FFF2-40B4-BE49-F238E27FC236}">
                    <a16:creationId xmlns:a16="http://schemas.microsoft.com/office/drawing/2014/main" id="{70D8F934-662B-B1E3-5292-79C577D9CFF5}"/>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256802" y="3401046"/>
                <a:ext cx="181307" cy="280459"/>
              </a:xfrm>
              <a:prstGeom prst="rect">
                <a:avLst/>
              </a:prstGeom>
            </p:spPr>
          </p:pic>
        </p:grpSp>
        <p:sp>
          <p:nvSpPr>
            <p:cNvPr id="17" name="TextBox 16">
              <a:extLst>
                <a:ext uri="{FF2B5EF4-FFF2-40B4-BE49-F238E27FC236}">
                  <a16:creationId xmlns:a16="http://schemas.microsoft.com/office/drawing/2014/main" id="{E29D5DC0-7A86-B072-5BAC-53BC37734C42}"/>
                </a:ext>
              </a:extLst>
            </p:cNvPr>
            <p:cNvSpPr txBox="1"/>
            <p:nvPr/>
          </p:nvSpPr>
          <p:spPr>
            <a:xfrm>
              <a:off x="9457415" y="3548751"/>
              <a:ext cx="2022164" cy="55399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srgbClr val="000000"/>
                  </a:solidFill>
                  <a:effectLst/>
                  <a:uLnTx/>
                  <a:uFillTx/>
                  <a:latin typeface="Segoe Sans Text"/>
                  <a:ea typeface="+mn-ea"/>
                  <a:cs typeface="+mn-cs"/>
                </a:rPr>
                <a:t>A dedicated, isolated SaaS instance provisioned exclusively for the customer</a:t>
              </a:r>
              <a:endParaRPr kumimoji="0" lang="en-US" sz="1000" b="0" i="0" u="none" strike="noStrike" kern="1200" cap="none" spc="0" normalizeH="0" baseline="0" noProof="0">
                <a:ln>
                  <a:noFill/>
                </a:ln>
                <a:solidFill>
                  <a:prstClr val="black">
                    <a:lumMod val="65000"/>
                    <a:lumOff val="35000"/>
                  </a:prstClr>
                </a:solidFill>
                <a:effectLst/>
                <a:uLnTx/>
                <a:uFillTx/>
                <a:latin typeface="Segoe UI" panose="020B0502040204020203" pitchFamily="34" charset="0"/>
                <a:ea typeface="+mn-ea"/>
                <a:cs typeface="Segoe UI" panose="020B0502040204020203" pitchFamily="34" charset="0"/>
              </a:endParaRPr>
            </a:p>
          </p:txBody>
        </p:sp>
        <p:sp>
          <p:nvSpPr>
            <p:cNvPr id="18" name="TextBox 17">
              <a:extLst>
                <a:ext uri="{FF2B5EF4-FFF2-40B4-BE49-F238E27FC236}">
                  <a16:creationId xmlns:a16="http://schemas.microsoft.com/office/drawing/2014/main" id="{E0722FDD-8A9B-AC80-FB4F-EC87439FF487}"/>
                </a:ext>
              </a:extLst>
            </p:cNvPr>
            <p:cNvSpPr txBox="1"/>
            <p:nvPr/>
          </p:nvSpPr>
          <p:spPr>
            <a:xfrm flipH="1">
              <a:off x="9278780" y="1661152"/>
              <a:ext cx="2379434"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lumMod val="65000"/>
                      <a:lumOff val="35000"/>
                    </a:prstClr>
                  </a:solidFill>
                  <a:effectLst/>
                  <a:uLnTx/>
                  <a:uFillTx/>
                  <a:latin typeface="Segoe UI" panose="020B0502040204020203" pitchFamily="34" charset="0"/>
                  <a:ea typeface="+mn-ea"/>
                  <a:cs typeface="Segoe UI" panose="020B0502040204020203" pitchFamily="34" charset="0"/>
                </a:rPr>
                <a:t>Secure SaaS Instance</a:t>
              </a:r>
            </a:p>
          </p:txBody>
        </p:sp>
      </p:grpSp>
      <p:pic>
        <p:nvPicPr>
          <p:cNvPr id="21" name="Picture 2" descr="Uploaded image">
            <a:extLst>
              <a:ext uri="{FF2B5EF4-FFF2-40B4-BE49-F238E27FC236}">
                <a16:creationId xmlns:a16="http://schemas.microsoft.com/office/drawing/2014/main" id="{DEEEA54E-E431-2525-0E7D-091ABA3DE43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973610" y="2121729"/>
            <a:ext cx="245462" cy="264015"/>
          </a:xfrm>
          <a:prstGeom prst="rect">
            <a:avLst/>
          </a:prstGeom>
          <a:noFill/>
          <a:extLst>
            <a:ext uri="{909E8E84-426E-40DD-AFC4-6F175D3DCCD1}">
              <a14:hiddenFill xmlns:a14="http://schemas.microsoft.com/office/drawing/2010/main">
                <a:solidFill>
                  <a:srgbClr val="FFFFFF"/>
                </a:solidFill>
              </a14:hiddenFill>
            </a:ext>
          </a:extLst>
        </p:spPr>
      </p:pic>
      <p:grpSp>
        <p:nvGrpSpPr>
          <p:cNvPr id="22" name="Group 21">
            <a:extLst>
              <a:ext uri="{FF2B5EF4-FFF2-40B4-BE49-F238E27FC236}">
                <a16:creationId xmlns:a16="http://schemas.microsoft.com/office/drawing/2014/main" id="{0FE89FAE-99CD-9339-EC58-8FC0D67459B2}"/>
              </a:ext>
            </a:extLst>
          </p:cNvPr>
          <p:cNvGrpSpPr/>
          <p:nvPr/>
        </p:nvGrpSpPr>
        <p:grpSpPr>
          <a:xfrm>
            <a:off x="577294" y="4667243"/>
            <a:ext cx="2609778" cy="846386"/>
            <a:chOff x="599133" y="4104923"/>
            <a:chExt cx="2609778" cy="846386"/>
          </a:xfrm>
        </p:grpSpPr>
        <p:sp>
          <p:nvSpPr>
            <p:cNvPr id="23" name="TextBox 22">
              <a:extLst>
                <a:ext uri="{FF2B5EF4-FFF2-40B4-BE49-F238E27FC236}">
                  <a16:creationId xmlns:a16="http://schemas.microsoft.com/office/drawing/2014/main" id="{201FAB67-B3EB-71CE-A7E0-EB40DF1B6C54}"/>
                </a:ext>
              </a:extLst>
            </p:cNvPr>
            <p:cNvSpPr txBox="1"/>
            <p:nvPr/>
          </p:nvSpPr>
          <p:spPr>
            <a:xfrm flipH="1">
              <a:off x="881009" y="4104923"/>
              <a:ext cx="2327902" cy="846386"/>
            </a:xfrm>
            <a:prstGeom prst="rect">
              <a:avLst/>
            </a:prstGeom>
            <a:noFill/>
          </p:spPr>
          <p:txBody>
            <a:bodyPr wrap="square" lIns="0" tIns="0" rIns="0" bIns="0"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Scan Targets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a:ln>
                    <a:noFill/>
                  </a:ln>
                  <a:solidFill>
                    <a:prstClr val="black">
                      <a:lumMod val="65000"/>
                      <a:lumOff val="35000"/>
                    </a:prstClr>
                  </a:solidFill>
                  <a:effectLst/>
                  <a:uLnTx/>
                  <a:uFillTx/>
                  <a:latin typeface="Segoe UI" panose="020B0502040204020203" pitchFamily="34" charset="0"/>
                  <a:ea typeface="+mn-ea"/>
                  <a:cs typeface="Segoe UI" panose="020B0502040204020203" pitchFamily="34" charset="0"/>
                </a:rPr>
                <a:t>vCenter Server version 6.0 and above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a:ln>
                    <a:noFill/>
                  </a:ln>
                  <a:solidFill>
                    <a:prstClr val="black">
                      <a:lumMod val="65000"/>
                      <a:lumOff val="35000"/>
                    </a:prstClr>
                  </a:solidFill>
                  <a:effectLst/>
                  <a:uLnTx/>
                  <a:uFillTx/>
                  <a:latin typeface="Segoe UI" panose="020B0502040204020203" pitchFamily="34" charset="0"/>
                  <a:ea typeface="+mn-ea"/>
                  <a:cs typeface="Segoe UI" panose="020B0502040204020203" pitchFamily="34" charset="0"/>
                </a:rPr>
                <a:t>All attached Windows &amp; Linux VM’s</a:t>
              </a:r>
              <a:endParaRPr kumimoji="0" lang="en-US" sz="1000" b="1" i="0" u="none" strike="noStrike" kern="1200" cap="none" spc="0" normalizeH="0" baseline="0" noProof="0">
                <a:ln>
                  <a:noFill/>
                </a:ln>
                <a:solidFill>
                  <a:srgbClr val="0078D4"/>
                </a:solidFill>
                <a:effectLst/>
                <a:uLnTx/>
                <a:uFillTx/>
                <a:latin typeface="Segoe UI" panose="020B0502040204020203" pitchFamily="34" charset="0"/>
                <a:ea typeface="+mn-ea"/>
                <a:cs typeface="Segoe UI" panose="020B0502040204020203" pitchFamily="34" charset="0"/>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AU" sz="1000" b="0" i="0" u="none" strike="noStrike" kern="1200" cap="none" spc="0" normalizeH="0" baseline="0" noProof="0">
                <a:ln>
                  <a:noFill/>
                </a:ln>
                <a:solidFill>
                  <a:prstClr val="black">
                    <a:lumMod val="65000"/>
                    <a:lumOff val="35000"/>
                  </a:prstClr>
                </a:solidFill>
                <a:effectLst/>
                <a:uLnTx/>
                <a:uFillTx/>
                <a:latin typeface="Segoe UI" panose="020B0502040204020203" pitchFamily="34" charset="0"/>
                <a:ea typeface="+mn-ea"/>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a:ln>
                  <a:noFill/>
                </a:ln>
                <a:solidFill>
                  <a:srgbClr val="0078D4"/>
                </a:solidFill>
                <a:effectLst/>
                <a:uLnTx/>
                <a:uFillTx/>
                <a:latin typeface="Segoe UI" panose="020B0502040204020203" pitchFamily="34" charset="0"/>
                <a:ea typeface="+mn-ea"/>
                <a:cs typeface="Segoe UI" panose="020B0502040204020203" pitchFamily="34" charset="0"/>
              </a:endParaRPr>
            </a:p>
          </p:txBody>
        </p:sp>
        <p:pic>
          <p:nvPicPr>
            <p:cNvPr id="24" name="Picture 23">
              <a:extLst>
                <a:ext uri="{FF2B5EF4-FFF2-40B4-BE49-F238E27FC236}">
                  <a16:creationId xmlns:a16="http://schemas.microsoft.com/office/drawing/2014/main" id="{4A5BB1A8-B8BB-BCCF-05CC-B1E0849B3EE5}"/>
                </a:ext>
              </a:extLst>
            </p:cNvPr>
            <p:cNvPicPr>
              <a:picLocks noChangeAspect="1"/>
            </p:cNvPicPr>
            <p:nvPr/>
          </p:nvPicPr>
          <p:blipFill>
            <a:blip r:embed="rId11"/>
            <a:stretch>
              <a:fillRect/>
            </a:stretch>
          </p:blipFill>
          <p:spPr>
            <a:xfrm>
              <a:off x="599133" y="4164099"/>
              <a:ext cx="182971" cy="160100"/>
            </a:xfrm>
            <a:prstGeom prst="rect">
              <a:avLst/>
            </a:prstGeom>
          </p:spPr>
        </p:pic>
      </p:grpSp>
      <p:grpSp>
        <p:nvGrpSpPr>
          <p:cNvPr id="25" name="Group 24">
            <a:extLst>
              <a:ext uri="{FF2B5EF4-FFF2-40B4-BE49-F238E27FC236}">
                <a16:creationId xmlns:a16="http://schemas.microsoft.com/office/drawing/2014/main" id="{C5F592EE-D986-BE23-6416-8E81B29D0DDD}"/>
              </a:ext>
            </a:extLst>
          </p:cNvPr>
          <p:cNvGrpSpPr/>
          <p:nvPr/>
        </p:nvGrpSpPr>
        <p:grpSpPr>
          <a:xfrm>
            <a:off x="577294" y="5440831"/>
            <a:ext cx="2559653" cy="1246495"/>
            <a:chOff x="582220" y="5635067"/>
            <a:chExt cx="2559653" cy="1246495"/>
          </a:xfrm>
        </p:grpSpPr>
        <p:sp>
          <p:nvSpPr>
            <p:cNvPr id="27" name="TextBox 26">
              <a:extLst>
                <a:ext uri="{FF2B5EF4-FFF2-40B4-BE49-F238E27FC236}">
                  <a16:creationId xmlns:a16="http://schemas.microsoft.com/office/drawing/2014/main" id="{E0DAF43B-2552-96B2-D090-1AED12026572}"/>
                </a:ext>
              </a:extLst>
            </p:cNvPr>
            <p:cNvSpPr txBox="1"/>
            <p:nvPr/>
          </p:nvSpPr>
          <p:spPr>
            <a:xfrm>
              <a:off x="807459" y="5635067"/>
              <a:ext cx="2334414" cy="124649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Credentials:</a:t>
              </a:r>
            </a:p>
            <a:p>
              <a:pPr marL="136525" marR="0" lvl="0" indent="-1365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000" b="0" i="0" u="none" strike="noStrike" kern="1200" cap="none" spc="0" normalizeH="0" baseline="0" noProof="0">
                  <a:ln>
                    <a:noFill/>
                  </a:ln>
                  <a:solidFill>
                    <a:prstClr val="black">
                      <a:lumMod val="65000"/>
                      <a:lumOff val="35000"/>
                    </a:prstClr>
                  </a:solidFill>
                  <a:effectLst/>
                  <a:uLnTx/>
                  <a:uFillTx/>
                  <a:latin typeface="Segoe UI" panose="020B0502040204020203" pitchFamily="34" charset="0"/>
                  <a:ea typeface="+mn-ea"/>
                  <a:cs typeface="Segoe UI" panose="020B0502040204020203" pitchFamily="34" charset="0"/>
                </a:rPr>
                <a:t>Customer Admin one-time-run</a:t>
              </a:r>
            </a:p>
            <a:p>
              <a:pPr marL="136525" marR="0" lvl="0" indent="-1365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000" b="0" i="0" u="none" strike="noStrike" kern="1200" cap="none" spc="0" normalizeH="0" baseline="0" noProof="0">
                  <a:ln>
                    <a:noFill/>
                  </a:ln>
                  <a:solidFill>
                    <a:prstClr val="black">
                      <a:lumMod val="65000"/>
                      <a:lumOff val="35000"/>
                    </a:prstClr>
                  </a:solidFill>
                  <a:effectLst/>
                  <a:uLnTx/>
                  <a:uFillTx/>
                  <a:latin typeface="Segoe UI" panose="020B0502040204020203" pitchFamily="34" charset="0"/>
                  <a:ea typeface="+mn-ea"/>
                  <a:cs typeface="Segoe UI" panose="020B0502040204020203" pitchFamily="34" charset="0"/>
                </a:rPr>
                <a:t>No persistent credentials</a:t>
              </a:r>
            </a:p>
            <a:p>
              <a:pPr marL="136525" marR="0" lvl="0" indent="-1365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000" b="0" i="0" u="none" strike="noStrike" kern="1200" cap="none" spc="0" normalizeH="0" baseline="0" noProof="0">
                  <a:ln>
                    <a:noFill/>
                  </a:ln>
                  <a:solidFill>
                    <a:prstClr val="black">
                      <a:lumMod val="65000"/>
                      <a:lumOff val="35000"/>
                    </a:prstClr>
                  </a:solidFill>
                  <a:effectLst/>
                  <a:uLnTx/>
                  <a:uFillTx/>
                  <a:latin typeface="Segoe UI" panose="020B0502040204020203" pitchFamily="34" charset="0"/>
                  <a:ea typeface="+mn-ea"/>
                  <a:cs typeface="Segoe UI" panose="020B0502040204020203" pitchFamily="34" charset="0"/>
                </a:rPr>
                <a:t>PW stored in memory only</a:t>
              </a:r>
            </a:p>
            <a:p>
              <a:pPr marL="136525" marR="0" lvl="0" indent="-1365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a:ln>
                    <a:noFill/>
                  </a:ln>
                  <a:solidFill>
                    <a:prstClr val="black">
                      <a:lumMod val="65000"/>
                      <a:lumOff val="35000"/>
                    </a:prstClr>
                  </a:solidFill>
                  <a:effectLst/>
                  <a:uLnTx/>
                  <a:uFillTx/>
                  <a:latin typeface="Segoe UI" panose="020B0502040204020203" pitchFamily="34" charset="0"/>
                  <a:ea typeface="+mn-ea"/>
                  <a:cs typeface="Segoe UI" panose="020B0502040204020203" pitchFamily="34" charset="0"/>
                </a:rPr>
                <a:t>vCenter Server read-only account</a:t>
              </a:r>
            </a:p>
            <a:p>
              <a:pPr marL="136525" marR="0" lvl="0" indent="-1365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a:ln>
                    <a:noFill/>
                  </a:ln>
                  <a:solidFill>
                    <a:prstClr val="black">
                      <a:lumMod val="65000"/>
                      <a:lumOff val="35000"/>
                    </a:prstClr>
                  </a:solidFill>
                  <a:effectLst/>
                  <a:uLnTx/>
                  <a:uFillTx/>
                  <a:latin typeface="Segoe UI" panose="020B0502040204020203" pitchFamily="34" charset="0"/>
                  <a:ea typeface="+mn-ea"/>
                  <a:cs typeface="Segoe UI" panose="020B0502040204020203" pitchFamily="34" charset="0"/>
                </a:rPr>
                <a:t>Guest admin (Win/Linux)</a:t>
              </a:r>
            </a:p>
          </p:txBody>
        </p:sp>
        <p:pic>
          <p:nvPicPr>
            <p:cNvPr id="28" name="Picture 27">
              <a:extLst>
                <a:ext uri="{FF2B5EF4-FFF2-40B4-BE49-F238E27FC236}">
                  <a16:creationId xmlns:a16="http://schemas.microsoft.com/office/drawing/2014/main" id="{ADC191F5-AA91-F1B4-9DF8-95942BB80574}"/>
                </a:ext>
              </a:extLst>
            </p:cNvPr>
            <p:cNvPicPr>
              <a:picLocks noChangeAspect="1"/>
            </p:cNvPicPr>
            <p:nvPr/>
          </p:nvPicPr>
          <p:blipFill>
            <a:blip r:embed="rId12"/>
            <a:stretch>
              <a:fillRect/>
            </a:stretch>
          </p:blipFill>
          <p:spPr>
            <a:xfrm>
              <a:off x="582220" y="5871634"/>
              <a:ext cx="204492" cy="217273"/>
            </a:xfrm>
            <a:prstGeom prst="rect">
              <a:avLst/>
            </a:prstGeom>
          </p:spPr>
        </p:pic>
      </p:grpSp>
      <p:grpSp>
        <p:nvGrpSpPr>
          <p:cNvPr id="29" name="Group 28">
            <a:extLst>
              <a:ext uri="{FF2B5EF4-FFF2-40B4-BE49-F238E27FC236}">
                <a16:creationId xmlns:a16="http://schemas.microsoft.com/office/drawing/2014/main" id="{C4D09A1A-B41E-F4AC-82BF-002BDAE5628B}"/>
              </a:ext>
            </a:extLst>
          </p:cNvPr>
          <p:cNvGrpSpPr/>
          <p:nvPr/>
        </p:nvGrpSpPr>
        <p:grpSpPr>
          <a:xfrm>
            <a:off x="4527365" y="4539615"/>
            <a:ext cx="2786944" cy="692497"/>
            <a:chOff x="548983" y="4625351"/>
            <a:chExt cx="2786944" cy="692497"/>
          </a:xfrm>
        </p:grpSpPr>
        <p:sp>
          <p:nvSpPr>
            <p:cNvPr id="31" name="TextBox 30">
              <a:extLst>
                <a:ext uri="{FF2B5EF4-FFF2-40B4-BE49-F238E27FC236}">
                  <a16:creationId xmlns:a16="http://schemas.microsoft.com/office/drawing/2014/main" id="{1846E416-4339-DEDD-C38B-EE841FB520DD}"/>
                </a:ext>
              </a:extLst>
            </p:cNvPr>
            <p:cNvSpPr txBox="1"/>
            <p:nvPr/>
          </p:nvSpPr>
          <p:spPr>
            <a:xfrm flipH="1">
              <a:off x="856712" y="4625351"/>
              <a:ext cx="2479215" cy="692497"/>
            </a:xfrm>
            <a:prstGeom prst="rect">
              <a:avLst/>
            </a:prstGeom>
            <a:noFill/>
          </p:spPr>
          <p:txBody>
            <a:bodyPr wrap="square" lIns="0" tIns="0" rIns="0" bIns="0" rtlCol="0">
              <a:spAutoFit/>
            </a:bodyPr>
            <a:lstStyle/>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1000" b="1" i="0" u="none" strike="noStrike" kern="1200" cap="none" spc="0" normalizeH="0" baseline="0" noProof="0">
                <a:ln>
                  <a:noFill/>
                </a:ln>
                <a:solidFill>
                  <a:prstClr val="black">
                    <a:lumMod val="65000"/>
                    <a:lumOff val="35000"/>
                  </a:prstClr>
                </a:solidFill>
                <a:effectLst/>
                <a:uLnTx/>
                <a:uFillTx/>
                <a:latin typeface="Segoe UI" panose="020B0502040204020203" pitchFamily="34" charset="0"/>
                <a:ea typeface="+mn-ea"/>
                <a:cs typeface="Segoe UI" panose="020B0502040204020203"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Connectivity: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No external network comms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000" b="0" i="0" u="none" strike="noStrike" kern="1200" cap="none" spc="0" normalizeH="0" baseline="0" noProof="0">
                  <a:ln>
                    <a:noFill/>
                  </a:ln>
                  <a:solidFill>
                    <a:srgbClr val="000000"/>
                  </a:solidFill>
                  <a:effectLst/>
                  <a:uLnTx/>
                  <a:uFillTx/>
                  <a:latin typeface="Segoe Sans Text"/>
                  <a:ea typeface="+mn-ea"/>
                  <a:cs typeface="+mn-cs"/>
                </a:rPr>
                <a:t>Port 443 used from Jumpbox to vCenter</a:t>
              </a:r>
              <a:endParaRPr kumimoji="0" lang="en-US" sz="10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endParaRPr>
            </a:p>
          </p:txBody>
        </p:sp>
        <p:pic>
          <p:nvPicPr>
            <p:cNvPr id="32" name="Picture 31">
              <a:extLst>
                <a:ext uri="{FF2B5EF4-FFF2-40B4-BE49-F238E27FC236}">
                  <a16:creationId xmlns:a16="http://schemas.microsoft.com/office/drawing/2014/main" id="{ECA119A0-6E2E-8AB8-1371-AA89B9E81373}"/>
                </a:ext>
              </a:extLst>
            </p:cNvPr>
            <p:cNvPicPr>
              <a:picLocks noChangeAspect="1"/>
            </p:cNvPicPr>
            <p:nvPr/>
          </p:nvPicPr>
          <p:blipFill>
            <a:blip r:embed="rId13"/>
            <a:stretch>
              <a:fillRect/>
            </a:stretch>
          </p:blipFill>
          <p:spPr>
            <a:xfrm>
              <a:off x="548983" y="4830514"/>
              <a:ext cx="204492" cy="163594"/>
            </a:xfrm>
            <a:prstGeom prst="rect">
              <a:avLst/>
            </a:prstGeom>
          </p:spPr>
        </p:pic>
      </p:grpSp>
      <p:grpSp>
        <p:nvGrpSpPr>
          <p:cNvPr id="33" name="Group 32">
            <a:extLst>
              <a:ext uri="{FF2B5EF4-FFF2-40B4-BE49-F238E27FC236}">
                <a16:creationId xmlns:a16="http://schemas.microsoft.com/office/drawing/2014/main" id="{B88013A8-D903-5CF6-E54F-D92041DCB89C}"/>
              </a:ext>
            </a:extLst>
          </p:cNvPr>
          <p:cNvGrpSpPr/>
          <p:nvPr/>
        </p:nvGrpSpPr>
        <p:grpSpPr>
          <a:xfrm>
            <a:off x="4517487" y="5663131"/>
            <a:ext cx="3900962" cy="1092607"/>
            <a:chOff x="4433670" y="4476428"/>
            <a:chExt cx="3900962" cy="1092607"/>
          </a:xfrm>
        </p:grpSpPr>
        <p:sp>
          <p:nvSpPr>
            <p:cNvPr id="34" name="TextBox 33">
              <a:extLst>
                <a:ext uri="{FF2B5EF4-FFF2-40B4-BE49-F238E27FC236}">
                  <a16:creationId xmlns:a16="http://schemas.microsoft.com/office/drawing/2014/main" id="{61F70170-79BD-CD13-651F-B4301DA92BC0}"/>
                </a:ext>
              </a:extLst>
            </p:cNvPr>
            <p:cNvSpPr txBox="1"/>
            <p:nvPr/>
          </p:nvSpPr>
          <p:spPr>
            <a:xfrm>
              <a:off x="4619952" y="4476428"/>
              <a:ext cx="3714680" cy="1092607"/>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Metric Collection:</a:t>
              </a:r>
              <a:endParaRPr kumimoji="0" lang="en-AU" sz="10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0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Read-only queries sent via vCentre API</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000" b="0" i="1" u="none" strike="noStrike" kern="1200" cap="none" spc="0" normalizeH="0" baseline="0" noProof="0">
                  <a:ln>
                    <a:noFill/>
                  </a:ln>
                  <a:solidFill>
                    <a:srgbClr val="000000"/>
                  </a:solidFill>
                  <a:effectLst/>
                  <a:uLnTx/>
                  <a:uFillTx/>
                  <a:latin typeface="Segoe Sans Text"/>
                  <a:ea typeface="+mn-ea"/>
                  <a:cs typeface="+mn-cs"/>
                </a:rPr>
                <a:t>Lightweight:  </a:t>
              </a:r>
              <a:r>
                <a:rPr kumimoji="0" lang="en-AU" sz="1000" b="0" i="0" u="none" strike="noStrike" kern="1200" cap="none" spc="0" normalizeH="0" baseline="0" noProof="0">
                  <a:ln>
                    <a:noFill/>
                  </a:ln>
                  <a:solidFill>
                    <a:srgbClr val="000000"/>
                  </a:solidFill>
                  <a:effectLst/>
                  <a:uLnTx/>
                  <a:uFillTx/>
                  <a:latin typeface="Segoe Sans Text"/>
                  <a:ea typeface="+mn-ea"/>
                  <a:cs typeface="+mn-cs"/>
                </a:rPr>
                <a:t>~5MB, ~60 sec, ~2% CPU per VM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0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DMC pre-checks for high CPU &amp; memory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0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~1,000 VM scanned in under an hour                      </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1000" b="0" i="0" u="none" strike="noStrike" kern="1200" cap="none" spc="0" normalizeH="0" baseline="0" noProof="0">
                <a:ln>
                  <a:noFill/>
                </a:ln>
                <a:solidFill>
                  <a:prstClr val="black">
                    <a:lumMod val="65000"/>
                    <a:lumOff val="35000"/>
                  </a:prstClr>
                </a:solidFill>
                <a:effectLst/>
                <a:uLnTx/>
                <a:uFillTx/>
                <a:latin typeface="Segoe UI" panose="020B0502040204020203" pitchFamily="34" charset="0"/>
                <a:ea typeface="+mn-ea"/>
                <a:cs typeface="Segoe UI" panose="020B0502040204020203" pitchFamily="34" charset="0"/>
              </a:endParaRPr>
            </a:p>
          </p:txBody>
        </p:sp>
        <p:pic>
          <p:nvPicPr>
            <p:cNvPr id="36" name="Picture 35">
              <a:extLst>
                <a:ext uri="{FF2B5EF4-FFF2-40B4-BE49-F238E27FC236}">
                  <a16:creationId xmlns:a16="http://schemas.microsoft.com/office/drawing/2014/main" id="{9D0B17D3-816D-EB74-C0DF-59726F3C8B72}"/>
                </a:ext>
              </a:extLst>
            </p:cNvPr>
            <p:cNvPicPr>
              <a:picLocks noChangeAspect="1"/>
            </p:cNvPicPr>
            <p:nvPr/>
          </p:nvPicPr>
          <p:blipFill>
            <a:blip r:embed="rId14"/>
            <a:stretch>
              <a:fillRect/>
            </a:stretch>
          </p:blipFill>
          <p:spPr>
            <a:xfrm>
              <a:off x="4433670" y="4563886"/>
              <a:ext cx="186282" cy="186646"/>
            </a:xfrm>
            <a:prstGeom prst="rect">
              <a:avLst/>
            </a:prstGeom>
          </p:spPr>
        </p:pic>
      </p:grpSp>
      <p:grpSp>
        <p:nvGrpSpPr>
          <p:cNvPr id="40" name="Group 39">
            <a:extLst>
              <a:ext uri="{FF2B5EF4-FFF2-40B4-BE49-F238E27FC236}">
                <a16:creationId xmlns:a16="http://schemas.microsoft.com/office/drawing/2014/main" id="{7808A373-130A-E7F6-18CE-31AB418DAADC}"/>
              </a:ext>
            </a:extLst>
          </p:cNvPr>
          <p:cNvGrpSpPr/>
          <p:nvPr/>
        </p:nvGrpSpPr>
        <p:grpSpPr>
          <a:xfrm>
            <a:off x="8432084" y="4633769"/>
            <a:ext cx="3307536" cy="784830"/>
            <a:chOff x="4450888" y="5806431"/>
            <a:chExt cx="3307536" cy="784830"/>
          </a:xfrm>
        </p:grpSpPr>
        <p:sp>
          <p:nvSpPr>
            <p:cNvPr id="41" name="TextBox 40">
              <a:extLst>
                <a:ext uri="{FF2B5EF4-FFF2-40B4-BE49-F238E27FC236}">
                  <a16:creationId xmlns:a16="http://schemas.microsoft.com/office/drawing/2014/main" id="{54FBC94D-6056-75CD-7482-53444467E5C2}"/>
                </a:ext>
              </a:extLst>
            </p:cNvPr>
            <p:cNvSpPr txBox="1"/>
            <p:nvPr/>
          </p:nvSpPr>
          <p:spPr>
            <a:xfrm>
              <a:off x="4657364" y="5806431"/>
              <a:ext cx="3101060" cy="784830"/>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Output:</a:t>
              </a:r>
              <a:endParaRPr kumimoji="0" lang="en-AU" sz="10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000" b="0" i="0" u="none" strike="noStrike" kern="1200" cap="none" spc="0" normalizeH="0" baseline="0" noProof="0">
                  <a:ln>
                    <a:noFill/>
                  </a:ln>
                  <a:solidFill>
                    <a:prstClr val="black">
                      <a:lumMod val="65000"/>
                      <a:lumOff val="35000"/>
                    </a:prstClr>
                  </a:solidFill>
                  <a:effectLst/>
                  <a:uLnTx/>
                  <a:uFillTx/>
                  <a:latin typeface="Segoe UI" panose="020B0502040204020203" pitchFamily="34" charset="0"/>
                  <a:ea typeface="+mn-ea"/>
                  <a:cs typeface="Segoe UI" panose="020B0502040204020203" pitchFamily="34" charset="0"/>
                </a:rPr>
                <a:t>Metrics are saved locally as an encrypted ZIP</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000" b="0" i="0" u="none" strike="noStrike" kern="1200" cap="none" spc="0" normalizeH="0" baseline="0" noProof="0">
                  <a:ln>
                    <a:noFill/>
                  </a:ln>
                  <a:solidFill>
                    <a:prstClr val="black">
                      <a:lumMod val="65000"/>
                      <a:lumOff val="35000"/>
                    </a:prstClr>
                  </a:solidFill>
                  <a:effectLst/>
                  <a:uLnTx/>
                  <a:uFillTx/>
                  <a:latin typeface="Segoe UI" panose="020B0502040204020203" pitchFamily="34" charset="0"/>
                  <a:ea typeface="+mn-ea"/>
                  <a:cs typeface="Segoe UI" panose="020B0502040204020203" pitchFamily="34" charset="0"/>
                </a:rPr>
                <a:t>ZIP contents are fully reviewable before upload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000" b="0" i="0" u="none" strike="noStrike" kern="1200" cap="none" spc="0" normalizeH="0" baseline="0" noProof="0">
                  <a:ln>
                    <a:noFill/>
                  </a:ln>
                  <a:solidFill>
                    <a:prstClr val="black">
                      <a:lumMod val="65000"/>
                      <a:lumOff val="35000"/>
                    </a:prstClr>
                  </a:solidFill>
                  <a:effectLst/>
                  <a:uLnTx/>
                  <a:uFillTx/>
                  <a:latin typeface="Segoe UI" panose="020B0502040204020203" pitchFamily="34" charset="0"/>
                  <a:ea typeface="+mn-ea"/>
                  <a:cs typeface="Segoe UI" panose="020B0502040204020203" pitchFamily="34" charset="0"/>
                </a:rPr>
                <a:t>Non PII data only</a:t>
              </a:r>
            </a:p>
          </p:txBody>
        </p:sp>
        <p:pic>
          <p:nvPicPr>
            <p:cNvPr id="42" name="Picture 41">
              <a:extLst>
                <a:ext uri="{FF2B5EF4-FFF2-40B4-BE49-F238E27FC236}">
                  <a16:creationId xmlns:a16="http://schemas.microsoft.com/office/drawing/2014/main" id="{24D849E2-7E27-778A-0C29-35FD5CD95FBD}"/>
                </a:ext>
              </a:extLst>
            </p:cNvPr>
            <p:cNvPicPr>
              <a:picLocks noChangeAspect="1"/>
            </p:cNvPicPr>
            <p:nvPr/>
          </p:nvPicPr>
          <p:blipFill>
            <a:blip r:embed="rId15"/>
            <a:stretch>
              <a:fillRect/>
            </a:stretch>
          </p:blipFill>
          <p:spPr>
            <a:xfrm>
              <a:off x="4450888" y="5910733"/>
              <a:ext cx="206476" cy="183893"/>
            </a:xfrm>
            <a:prstGeom prst="rect">
              <a:avLst/>
            </a:prstGeom>
          </p:spPr>
        </p:pic>
      </p:grpSp>
      <p:grpSp>
        <p:nvGrpSpPr>
          <p:cNvPr id="46" name="Group 45">
            <a:extLst>
              <a:ext uri="{FF2B5EF4-FFF2-40B4-BE49-F238E27FC236}">
                <a16:creationId xmlns:a16="http://schemas.microsoft.com/office/drawing/2014/main" id="{99E917B2-DE0F-2194-71C6-EFC59ACC5AFE}"/>
              </a:ext>
            </a:extLst>
          </p:cNvPr>
          <p:cNvGrpSpPr/>
          <p:nvPr/>
        </p:nvGrpSpPr>
        <p:grpSpPr>
          <a:xfrm>
            <a:off x="8432084" y="5663969"/>
            <a:ext cx="2860967" cy="1023357"/>
            <a:chOff x="8333558" y="5278316"/>
            <a:chExt cx="2860967" cy="1023357"/>
          </a:xfrm>
        </p:grpSpPr>
        <p:sp>
          <p:nvSpPr>
            <p:cNvPr id="47" name="TextBox 46">
              <a:extLst>
                <a:ext uri="{FF2B5EF4-FFF2-40B4-BE49-F238E27FC236}">
                  <a16:creationId xmlns:a16="http://schemas.microsoft.com/office/drawing/2014/main" id="{F1C93713-CAF1-6E6A-A5FC-C93911DE3203}"/>
                </a:ext>
              </a:extLst>
            </p:cNvPr>
            <p:cNvSpPr txBox="1"/>
            <p:nvPr/>
          </p:nvSpPr>
          <p:spPr>
            <a:xfrm>
              <a:off x="8521243" y="5278316"/>
              <a:ext cx="2673282" cy="1023357"/>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Customer SaaS Instance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a:ln>
                    <a:noFill/>
                  </a:ln>
                  <a:solidFill>
                    <a:prstClr val="black">
                      <a:lumMod val="65000"/>
                      <a:lumOff val="35000"/>
                    </a:prstClr>
                  </a:solidFill>
                  <a:effectLst/>
                  <a:uLnTx/>
                  <a:uFillTx/>
                  <a:latin typeface="Segoe UI" panose="020B0502040204020203" pitchFamily="34" charset="0"/>
                  <a:ea typeface="+mn-ea"/>
                  <a:cs typeface="Segoe UI" panose="020B0502040204020203" pitchFamily="34" charset="0"/>
                </a:rPr>
                <a:t>All customer data is air-gapped hosted on dedicated infrastructure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a:ln>
                    <a:noFill/>
                  </a:ln>
                  <a:solidFill>
                    <a:prstClr val="black">
                      <a:lumMod val="65000"/>
                      <a:lumOff val="35000"/>
                    </a:prstClr>
                  </a:solidFill>
                  <a:effectLst/>
                  <a:uLnTx/>
                  <a:uFillTx/>
                  <a:latin typeface="Segoe UI" panose="020B0502040204020203" pitchFamily="34" charset="0"/>
                  <a:ea typeface="+mn-ea"/>
                  <a:cs typeface="Segoe UI" panose="020B0502040204020203" pitchFamily="34" charset="0"/>
                </a:rPr>
                <a:t>Access controlled by SSO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lumMod val="65000"/>
                    <a:lumOff val="35000"/>
                  </a:prstClr>
                </a:solidFill>
                <a:effectLst/>
                <a:uLnTx/>
                <a:uFillTx/>
                <a:latin typeface="Segoe UI" panose="020B0502040204020203" pitchFamily="34" charset="0"/>
                <a:ea typeface="+mn-ea"/>
                <a:cs typeface="Segoe UI" panose="020B0502040204020203" pitchFamily="34" charset="0"/>
              </a:endParaRPr>
            </a:p>
          </p:txBody>
        </p:sp>
        <p:pic>
          <p:nvPicPr>
            <p:cNvPr id="49" name="Picture 48">
              <a:extLst>
                <a:ext uri="{FF2B5EF4-FFF2-40B4-BE49-F238E27FC236}">
                  <a16:creationId xmlns:a16="http://schemas.microsoft.com/office/drawing/2014/main" id="{11F6FAE2-2135-167A-BCEC-4FD308CAEA62}"/>
                </a:ext>
              </a:extLst>
            </p:cNvPr>
            <p:cNvPicPr>
              <a:picLocks noChangeAspect="1"/>
            </p:cNvPicPr>
            <p:nvPr/>
          </p:nvPicPr>
          <p:blipFill>
            <a:blip r:embed="rId16"/>
            <a:stretch>
              <a:fillRect/>
            </a:stretch>
          </p:blipFill>
          <p:spPr>
            <a:xfrm>
              <a:off x="8333558" y="5412725"/>
              <a:ext cx="181232" cy="161095"/>
            </a:xfrm>
            <a:prstGeom prst="rect">
              <a:avLst/>
            </a:prstGeom>
          </p:spPr>
        </p:pic>
      </p:grpSp>
    </p:spTree>
    <p:extLst>
      <p:ext uri="{BB962C8B-B14F-4D97-AF65-F5344CB8AC3E}">
        <p14:creationId xmlns:p14="http://schemas.microsoft.com/office/powerpoint/2010/main" val="113377156"/>
      </p:ext>
    </p:extLst>
  </p:cSld>
  <p:clrMapOvr>
    <a:masterClrMapping/>
  </p:clrMapOvr>
  <p:transition spd="slow">
    <p:cove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B32216-740C-79E3-16E4-630A5AE6A6F5}"/>
            </a:ext>
          </a:extLst>
        </p:cNvPr>
        <p:cNvGrpSpPr/>
        <p:nvPr/>
      </p:nvGrpSpPr>
      <p:grpSpPr>
        <a:xfrm>
          <a:off x="0" y="0"/>
          <a:ext cx="0" cy="0"/>
          <a:chOff x="0" y="0"/>
          <a:chExt cx="0" cy="0"/>
        </a:xfrm>
      </p:grpSpPr>
      <p:sp>
        <p:nvSpPr>
          <p:cNvPr id="11" name="TextBox 10">
            <a:extLst>
              <a:ext uri="{FF2B5EF4-FFF2-40B4-BE49-F238E27FC236}">
                <a16:creationId xmlns:a16="http://schemas.microsoft.com/office/drawing/2014/main" id="{13F834AE-AD88-A5E6-4190-CD5E65A5B09D}"/>
              </a:ext>
            </a:extLst>
          </p:cNvPr>
          <p:cNvSpPr txBox="1"/>
          <p:nvPr/>
        </p:nvSpPr>
        <p:spPr>
          <a:xfrm>
            <a:off x="6773560" y="670409"/>
            <a:ext cx="2062231"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ptos" panose="020B0004020202020204" pitchFamily="34" charset="0"/>
                <a:ea typeface="+mn-ea"/>
                <a:cs typeface="+mn-cs"/>
              </a:rPr>
              <a:t>Metrics</a:t>
            </a:r>
            <a:r>
              <a:rPr kumimoji="0" lang="en-US" sz="2000" b="1" i="0" u="none" strike="noStrike" kern="1200" cap="none" spc="0" normalizeH="0" baseline="0" noProof="0">
                <a:ln>
                  <a:noFill/>
                </a:ln>
                <a:solidFill>
                  <a:prstClr val="black"/>
                </a:solidFill>
                <a:effectLst/>
                <a:uLnTx/>
                <a:uFillTx/>
                <a:latin typeface="Aptos" panose="020B0004020202020204" pitchFamily="34" charset="0"/>
                <a:ea typeface="+mn-ea"/>
                <a:cs typeface="+mn-cs"/>
              </a:rPr>
              <a:t> </a:t>
            </a:r>
            <a:r>
              <a:rPr kumimoji="0" lang="en-US" sz="1800" b="1" i="0" u="none" strike="noStrike" kern="1200" cap="none" spc="0" normalizeH="0" baseline="0" noProof="0">
                <a:ln>
                  <a:noFill/>
                </a:ln>
                <a:solidFill>
                  <a:prstClr val="black"/>
                </a:solidFill>
                <a:effectLst/>
                <a:uLnTx/>
                <a:uFillTx/>
                <a:latin typeface="Aptos" panose="020B0004020202020204" pitchFamily="34" charset="0"/>
                <a:ea typeface="+mn-ea"/>
                <a:cs typeface="+mn-cs"/>
              </a:rPr>
              <a:t>Collected</a:t>
            </a:r>
            <a:endParaRPr kumimoji="0" lang="en-US" sz="2000" b="1"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
        <p:nvSpPr>
          <p:cNvPr id="29" name="TextBox 28">
            <a:extLst>
              <a:ext uri="{FF2B5EF4-FFF2-40B4-BE49-F238E27FC236}">
                <a16:creationId xmlns:a16="http://schemas.microsoft.com/office/drawing/2014/main" id="{EADF914D-58AE-DAA9-C6AD-D25D69AEF951}"/>
              </a:ext>
            </a:extLst>
          </p:cNvPr>
          <p:cNvSpPr txBox="1"/>
          <p:nvPr/>
        </p:nvSpPr>
        <p:spPr>
          <a:xfrm>
            <a:off x="10443411" y="-403058"/>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8" name="TextBox 17">
            <a:extLst>
              <a:ext uri="{FF2B5EF4-FFF2-40B4-BE49-F238E27FC236}">
                <a16:creationId xmlns:a16="http://schemas.microsoft.com/office/drawing/2014/main" id="{8221E997-6EF4-20B6-E85C-0F7906C57F4A}"/>
              </a:ext>
            </a:extLst>
          </p:cNvPr>
          <p:cNvSpPr txBox="1"/>
          <p:nvPr/>
        </p:nvSpPr>
        <p:spPr>
          <a:xfrm>
            <a:off x="393805" y="1942267"/>
            <a:ext cx="5703121" cy="342144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a:ln>
                  <a:noFill/>
                </a:ln>
                <a:solidFill>
                  <a:srgbClr val="000000"/>
                </a:solidFill>
                <a:effectLst/>
                <a:uLnTx/>
                <a:uFillTx/>
                <a:latin typeface="Aptos" panose="020B0004020202020204" pitchFamily="34" charset="0"/>
                <a:ea typeface="+mn-ea"/>
                <a:cs typeface="+mn-cs"/>
              </a:rPr>
              <a:t>DMC is purpose-built to collect </a:t>
            </a:r>
            <a:r>
              <a:rPr kumimoji="0" lang="en-AU" sz="1400" b="1" i="0" u="none" strike="noStrike" kern="1200" cap="none" spc="0" normalizeH="0" baseline="0" noProof="0">
                <a:ln>
                  <a:noFill/>
                </a:ln>
                <a:solidFill>
                  <a:srgbClr val="000000"/>
                </a:solidFill>
                <a:effectLst/>
                <a:uLnTx/>
                <a:uFillTx/>
                <a:latin typeface="Aptos" panose="020B0004020202020204" pitchFamily="34" charset="0"/>
                <a:ea typeface="+mn-ea"/>
                <a:cs typeface="+mn-cs"/>
              </a:rPr>
              <a:t>only environment-level metadata</a:t>
            </a:r>
            <a:r>
              <a:rPr kumimoji="0" lang="en-AU" sz="1400" b="0" i="0" u="none" strike="noStrike" kern="1200" cap="none" spc="0" normalizeH="0" baseline="0" noProof="0">
                <a:ln>
                  <a:noFill/>
                </a:ln>
                <a:solidFill>
                  <a:srgbClr val="000000"/>
                </a:solidFill>
                <a:effectLst/>
                <a:uLnTx/>
                <a:uFillTx/>
                <a:latin typeface="Aptos" panose="020B0004020202020204" pitchFamily="34" charset="0"/>
                <a:ea typeface="+mn-ea"/>
                <a:cs typeface="+mn-cs"/>
              </a:rPr>
              <a:t> required for effective cloud planning. User data, application content, or business-sensitive information is never accessed or collected.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400" b="0" i="0" u="none" strike="noStrike" kern="1200" cap="none" spc="0" normalizeH="0" baseline="0" noProof="0">
              <a:ln>
                <a:noFill/>
              </a:ln>
              <a:solidFill>
                <a:srgbClr val="292A2E"/>
              </a:solidFill>
              <a:effectLst/>
              <a:uLnTx/>
              <a:uFillTx/>
              <a:latin typeface="Aptos" panose="020B00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400" b="0" i="0" u="none" strike="noStrike" kern="1200" cap="none" spc="0" normalizeH="0" baseline="0" noProof="0">
              <a:ln>
                <a:noFill/>
              </a:ln>
              <a:solidFill>
                <a:srgbClr val="292A2E"/>
              </a:solidFill>
              <a:effectLst/>
              <a:uLnTx/>
              <a:uFillTx/>
              <a:latin typeface="Aptos" panose="020B00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a:ln>
                  <a:noFill/>
                </a:ln>
                <a:solidFill>
                  <a:srgbClr val="0078D4"/>
                </a:solidFill>
                <a:effectLst/>
                <a:uLnTx/>
                <a:uFillTx/>
                <a:latin typeface="Aptos" panose="020B0004020202020204" pitchFamily="34" charset="0"/>
                <a:ea typeface="+mn-ea"/>
                <a:cs typeface="+mn-cs"/>
              </a:rPr>
              <a:t>Full Transparency</a:t>
            </a:r>
          </a:p>
          <a:p>
            <a:pPr marL="285750" marR="0" lvl="0" indent="-285750" algn="l" defTabSz="914400" rtl="0" eaLnBrk="1" fontAlgn="auto" latinLnBrk="0" hangingPunct="1">
              <a:lnSpc>
                <a:spcPct val="100000"/>
              </a:lnSpc>
              <a:spcBef>
                <a:spcPts val="750"/>
              </a:spcBef>
              <a:spcAft>
                <a:spcPts val="0"/>
              </a:spcAft>
              <a:buClr>
                <a:srgbClr val="4285F4"/>
              </a:buClr>
              <a:buSzTx/>
              <a:buFont typeface="Arial" panose="020B0604020202020204" pitchFamily="34" charset="0"/>
              <a:buChar char="•"/>
              <a:tabLst/>
              <a:defRPr/>
            </a:pPr>
            <a:r>
              <a:rPr kumimoji="0" lang="en-AU" sz="1600" b="1" i="0" u="none" strike="noStrike" kern="1200" cap="none" spc="0" normalizeH="0" baseline="0" noProof="0">
                <a:ln>
                  <a:noFill/>
                </a:ln>
                <a:solidFill>
                  <a:srgbClr val="292A2E"/>
                </a:solidFill>
                <a:effectLst/>
                <a:uLnTx/>
                <a:uFillTx/>
                <a:latin typeface="Aptos" panose="020B0004020202020204" pitchFamily="34" charset="0"/>
                <a:ea typeface="+mn-ea"/>
                <a:cs typeface="+mn-cs"/>
              </a:rPr>
              <a:t>Metric Visibility	</a:t>
            </a:r>
            <a:r>
              <a:rPr kumimoji="0" lang="en-AU" sz="1600" b="0" i="0" u="none" strike="noStrike" kern="1200" cap="none" spc="0" normalizeH="0" baseline="0" noProof="0">
                <a:ln>
                  <a:noFill/>
                </a:ln>
                <a:solidFill>
                  <a:srgbClr val="292A2E"/>
                </a:solidFill>
                <a:effectLst/>
                <a:uLnTx/>
                <a:uFillTx/>
                <a:latin typeface="Aptos" panose="020B0004020202020204" pitchFamily="34" charset="0"/>
                <a:ea typeface="+mn-ea"/>
                <a:cs typeface="+mn-cs"/>
              </a:rPr>
              <a:t>			              </a:t>
            </a:r>
            <a:r>
              <a:rPr kumimoji="0" lang="en-AU" sz="1400" b="0" i="0" u="none" strike="noStrike" kern="1200" cap="none" spc="0" normalizeH="0" baseline="0" noProof="0">
                <a:ln>
                  <a:noFill/>
                </a:ln>
                <a:solidFill>
                  <a:srgbClr val="000000"/>
                </a:solidFill>
                <a:effectLst/>
                <a:uLnTx/>
                <a:uFillTx/>
                <a:latin typeface="Aptos" panose="020B0004020202020204" pitchFamily="34" charset="0"/>
                <a:ea typeface="+mn-ea"/>
                <a:cs typeface="+mn-cs"/>
              </a:rPr>
              <a:t>Customers can fully </a:t>
            </a:r>
            <a:r>
              <a:rPr kumimoji="0" lang="en-AU" sz="1400" b="1" i="0" u="none" strike="noStrike" kern="1200" cap="none" spc="0" normalizeH="0" baseline="0" noProof="0">
                <a:ln>
                  <a:noFill/>
                </a:ln>
                <a:solidFill>
                  <a:srgbClr val="000000"/>
                </a:solidFill>
                <a:effectLst/>
                <a:uLnTx/>
                <a:uFillTx/>
                <a:latin typeface="Aptos" panose="020B0004020202020204" pitchFamily="34" charset="0"/>
                <a:ea typeface="+mn-ea"/>
                <a:cs typeface="+mn-cs"/>
              </a:rPr>
              <a:t>review all collected data</a:t>
            </a:r>
            <a:r>
              <a:rPr kumimoji="0" lang="en-AU" sz="1400" b="0" i="0" u="none" strike="noStrike" kern="1200" cap="none" spc="0" normalizeH="0" baseline="0" noProof="0">
                <a:ln>
                  <a:noFill/>
                </a:ln>
                <a:solidFill>
                  <a:srgbClr val="000000"/>
                </a:solidFill>
                <a:effectLst/>
                <a:uLnTx/>
                <a:uFillTx/>
                <a:latin typeface="Aptos" panose="020B0004020202020204" pitchFamily="34" charset="0"/>
                <a:ea typeface="+mn-ea"/>
                <a:cs typeface="+mn-cs"/>
              </a:rPr>
              <a:t>, including test runs on a subset of servers, to ensure nothing unexpected is captured.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100" b="1" i="0" u="none" strike="noStrike" kern="1200" cap="none" spc="0" normalizeH="0" baseline="0" noProof="0">
              <a:ln>
                <a:noFill/>
              </a:ln>
              <a:solidFill>
                <a:srgbClr val="292A2E"/>
              </a:solidFill>
              <a:effectLst/>
              <a:uLnTx/>
              <a:uFillTx/>
              <a:latin typeface="Aptos" panose="020B0004020202020204"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
                <a:srgbClr val="4285F4"/>
              </a:buClr>
              <a:buSzTx/>
              <a:buFont typeface="Arial" panose="020B0604020202020204" pitchFamily="34" charset="0"/>
              <a:buChar char="•"/>
              <a:tabLst/>
              <a:defRPr/>
            </a:pPr>
            <a:r>
              <a:rPr kumimoji="0" lang="en-AU" sz="1600" b="1" i="0" u="none" strike="noStrike" kern="1200" cap="none" spc="0" normalizeH="0" baseline="0" noProof="0">
                <a:ln>
                  <a:noFill/>
                </a:ln>
                <a:solidFill>
                  <a:srgbClr val="292A2E"/>
                </a:solidFill>
                <a:effectLst/>
                <a:uLnTx/>
                <a:uFillTx/>
                <a:latin typeface="Aptos" panose="020B0004020202020204" pitchFamily="34" charset="0"/>
                <a:ea typeface="+mn-ea"/>
                <a:cs typeface="+mn-cs"/>
              </a:rPr>
              <a:t>No automatic transmission of data</a:t>
            </a:r>
            <a:r>
              <a:rPr kumimoji="0" lang="en-AU" sz="1600" b="0" i="0" u="none" strike="noStrike" kern="1200" cap="none" spc="0" normalizeH="0" baseline="0" noProof="0">
                <a:ln>
                  <a:noFill/>
                </a:ln>
                <a:solidFill>
                  <a:srgbClr val="292A2E"/>
                </a:solidFill>
                <a:effectLst/>
                <a:uLnTx/>
                <a:uFillTx/>
                <a:latin typeface="Aptos" panose="020B0004020202020204" pitchFamily="34" charset="0"/>
                <a:ea typeface="+mn-ea"/>
                <a:cs typeface="+mn-cs"/>
              </a:rPr>
              <a:t>		               </a:t>
            </a:r>
            <a:r>
              <a:rPr kumimoji="0" lang="en-AU" sz="1400" b="0" i="0" u="none" strike="noStrike" kern="1200" cap="none" spc="0" normalizeH="0" baseline="0" noProof="0">
                <a:ln>
                  <a:noFill/>
                </a:ln>
                <a:solidFill>
                  <a:srgbClr val="000000"/>
                </a:solidFill>
                <a:effectLst/>
                <a:uLnTx/>
                <a:uFillTx/>
                <a:latin typeface="Aptos" panose="020B0004020202020204" pitchFamily="34" charset="0"/>
                <a:ea typeface="+mn-ea"/>
                <a:cs typeface="+mn-cs"/>
              </a:rPr>
              <a:t>DMC does </a:t>
            </a:r>
            <a:r>
              <a:rPr kumimoji="0" lang="en-AU" sz="1400" b="1" i="0" u="none" strike="noStrike" kern="1200" cap="none" spc="0" normalizeH="0" baseline="0" noProof="0">
                <a:ln>
                  <a:noFill/>
                </a:ln>
                <a:solidFill>
                  <a:srgbClr val="000000"/>
                </a:solidFill>
                <a:effectLst/>
                <a:uLnTx/>
                <a:uFillTx/>
                <a:latin typeface="Aptos" panose="020B0004020202020204" pitchFamily="34" charset="0"/>
                <a:ea typeface="+mn-ea"/>
                <a:cs typeface="+mn-cs"/>
              </a:rPr>
              <a:t>not send any data</a:t>
            </a:r>
            <a:r>
              <a:rPr kumimoji="0" lang="en-AU" sz="1400" b="0" i="0" u="none" strike="noStrike" kern="1200" cap="none" spc="0" normalizeH="0" baseline="0" noProof="0">
                <a:ln>
                  <a:noFill/>
                </a:ln>
                <a:solidFill>
                  <a:srgbClr val="000000"/>
                </a:solidFill>
                <a:effectLst/>
                <a:uLnTx/>
                <a:uFillTx/>
                <a:latin typeface="Aptos" panose="020B0004020202020204" pitchFamily="34" charset="0"/>
                <a:ea typeface="+mn-ea"/>
                <a:cs typeface="+mn-cs"/>
              </a:rPr>
              <a:t>. Output is locally available for review before customers initiate their own upload.</a:t>
            </a:r>
          </a:p>
          <a:p>
            <a:pPr marL="0" marR="0" lvl="0" indent="0" algn="l" defTabSz="914400" rtl="0" eaLnBrk="1" fontAlgn="auto" latinLnBrk="0" hangingPunct="1">
              <a:lnSpc>
                <a:spcPct val="100000"/>
              </a:lnSpc>
              <a:spcBef>
                <a:spcPts val="750"/>
              </a:spcBef>
              <a:spcAft>
                <a:spcPts val="0"/>
              </a:spcAft>
              <a:buClr>
                <a:srgbClr val="4285F4"/>
              </a:buClr>
              <a:buSzTx/>
              <a:buFontTx/>
              <a:buNone/>
              <a:tabLst/>
              <a:defRPr/>
            </a:pPr>
            <a:r>
              <a:rPr kumimoji="0" lang="en-AU" sz="1600" b="1" i="0" u="none" strike="noStrike" kern="1200" cap="none" spc="0" normalizeH="0" baseline="0" noProof="0">
                <a:ln>
                  <a:noFill/>
                </a:ln>
                <a:solidFill>
                  <a:srgbClr val="292A2E"/>
                </a:solidFill>
                <a:effectLst/>
                <a:uLnTx/>
                <a:uFillTx/>
                <a:latin typeface="Aptos" panose="020B0004020202020204" pitchFamily="34" charset="0"/>
                <a:ea typeface="+mn-ea"/>
                <a:cs typeface="+mn-cs"/>
              </a:rPr>
              <a:t>				</a:t>
            </a:r>
            <a:endParaRPr kumimoji="0" lang="en-AU" sz="1600" b="0" i="0" u="none" strike="noStrike" kern="1200" cap="none" spc="0" normalizeH="0" baseline="0" noProof="0">
              <a:ln>
                <a:noFill/>
              </a:ln>
              <a:solidFill>
                <a:srgbClr val="292A2E"/>
              </a:solidFill>
              <a:effectLst/>
              <a:uLnTx/>
              <a:uFillTx/>
              <a:latin typeface="Aptos" panose="020B0004020202020204" pitchFamily="34" charset="0"/>
              <a:ea typeface="+mn-ea"/>
              <a:cs typeface="+mn-cs"/>
            </a:endParaRPr>
          </a:p>
        </p:txBody>
      </p:sp>
      <p:pic>
        <p:nvPicPr>
          <p:cNvPr id="10" name="Picture 9">
            <a:extLst>
              <a:ext uri="{FF2B5EF4-FFF2-40B4-BE49-F238E27FC236}">
                <a16:creationId xmlns:a16="http://schemas.microsoft.com/office/drawing/2014/main" id="{B479B446-1808-330A-B9AA-DE0EDC0C5DF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838343" y="1089513"/>
            <a:ext cx="4827728" cy="4587094"/>
          </a:xfrm>
          <a:prstGeom prst="rect">
            <a:avLst/>
          </a:prstGeom>
        </p:spPr>
      </p:pic>
      <p:sp>
        <p:nvSpPr>
          <p:cNvPr id="8" name="Title 3">
            <a:extLst>
              <a:ext uri="{FF2B5EF4-FFF2-40B4-BE49-F238E27FC236}">
                <a16:creationId xmlns:a16="http://schemas.microsoft.com/office/drawing/2014/main" id="{7CEDB6AB-41C7-722B-F8D3-5A393A75A712}"/>
              </a:ext>
            </a:extLst>
          </p:cNvPr>
          <p:cNvSpPr txBox="1">
            <a:spLocks/>
          </p:cNvSpPr>
          <p:nvPr/>
        </p:nvSpPr>
        <p:spPr>
          <a:xfrm>
            <a:off x="439607" y="181159"/>
            <a:ext cx="10301505" cy="731877"/>
          </a:xfrm>
          <a:prstGeom prst="rect">
            <a:avLst/>
          </a:prstGeom>
        </p:spPr>
        <p:txBody>
          <a:bodyPr vert="horz" lIns="91440" tIns="45720" rIns="91440" bIns="45720" rtlCol="0" anchor="b">
            <a:norm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2"/>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AU" sz="4000" b="0" i="0" u="none" strike="noStrike" kern="1200" cap="none" spc="-50" normalizeH="0" baseline="0" noProof="0">
                <a:ln w="3175">
                  <a:noFill/>
                </a:ln>
                <a:solidFill>
                  <a:srgbClr val="0E2841"/>
                </a:solidFill>
                <a:effectLst/>
                <a:uLnTx/>
                <a:uFillTx/>
                <a:latin typeface="Aptos Display" panose="02110004020202020204"/>
                <a:ea typeface="+mn-ea"/>
                <a:cs typeface="Segoe UI" pitchFamily="34" charset="0"/>
              </a:rPr>
              <a:t>What is Collected</a:t>
            </a:r>
          </a:p>
        </p:txBody>
      </p:sp>
      <p:pic>
        <p:nvPicPr>
          <p:cNvPr id="9" name="Picture 8">
            <a:extLst>
              <a:ext uri="{FF2B5EF4-FFF2-40B4-BE49-F238E27FC236}">
                <a16:creationId xmlns:a16="http://schemas.microsoft.com/office/drawing/2014/main" id="{68812E53-E64E-D37E-C0AC-E8FD5B94C08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6219022"/>
            <a:ext cx="12192000" cy="638978"/>
          </a:xfrm>
          <a:prstGeom prst="rect">
            <a:avLst/>
          </a:prstGeom>
        </p:spPr>
      </p:pic>
      <p:pic>
        <p:nvPicPr>
          <p:cNvPr id="20" name="Picture 19">
            <a:extLst>
              <a:ext uri="{FF2B5EF4-FFF2-40B4-BE49-F238E27FC236}">
                <a16:creationId xmlns:a16="http://schemas.microsoft.com/office/drawing/2014/main" id="{D02C06E8-10B7-7D7B-38FB-FCB76B4DE98C}"/>
              </a:ext>
            </a:extLst>
          </p:cNvPr>
          <p:cNvPicPr>
            <a:picLocks noChangeAspect="1"/>
          </p:cNvPicPr>
          <p:nvPr/>
        </p:nvPicPr>
        <p:blipFill>
          <a:blip r:embed="rId4" cstate="screen">
            <a:extLst>
              <a:ext uri="{28A0092B-C50C-407E-A947-70E740481C1C}">
                <a14:useLocalDpi xmlns:a14="http://schemas.microsoft.com/office/drawing/2010/main"/>
              </a:ext>
            </a:extLst>
          </a:blip>
          <a:srcRect r="59888"/>
          <a:stretch>
            <a:fillRect/>
          </a:stretch>
        </p:blipFill>
        <p:spPr>
          <a:xfrm>
            <a:off x="95250" y="6326601"/>
            <a:ext cx="900173" cy="457200"/>
          </a:xfrm>
          <a:prstGeom prst="rect">
            <a:avLst/>
          </a:prstGeom>
        </p:spPr>
      </p:pic>
      <p:sp>
        <p:nvSpPr>
          <p:cNvPr id="22" name="TextBox 21">
            <a:extLst>
              <a:ext uri="{FF2B5EF4-FFF2-40B4-BE49-F238E27FC236}">
                <a16:creationId xmlns:a16="http://schemas.microsoft.com/office/drawing/2014/main" id="{3DBD53BB-0FCD-C0B0-B8E6-354660694B62}"/>
              </a:ext>
            </a:extLst>
          </p:cNvPr>
          <p:cNvSpPr txBox="1"/>
          <p:nvPr/>
        </p:nvSpPr>
        <p:spPr>
          <a:xfrm>
            <a:off x="468100" y="1054356"/>
            <a:ext cx="3709565" cy="537388"/>
          </a:xfrm>
          <a:prstGeom prst="roundRect">
            <a:avLst>
              <a:gd name="adj" fmla="val 50000"/>
            </a:avLst>
          </a:prstGeom>
          <a:solidFill>
            <a:schemeClr val="bg1"/>
          </a:solidFill>
          <a:ln w="38100" cap="flat">
            <a:gradFill flip="none" rotWithShape="1">
              <a:gsLst>
                <a:gs pos="0">
                  <a:srgbClr val="FF5C39"/>
                </a:gs>
                <a:gs pos="51000">
                  <a:srgbClr val="C03BC4"/>
                </a:gs>
                <a:gs pos="100000">
                  <a:srgbClr val="0078D4"/>
                </a:gs>
              </a:gsLst>
              <a:path path="circle">
                <a:fillToRect l="100000" t="100000"/>
              </a:path>
              <a:tileRect r="-100000" b="-100000"/>
            </a:gradFill>
            <a:prstDash val="solid"/>
            <a:miter/>
          </a:ln>
          <a:effectLst>
            <a:outerShdw blurRad="63500" dist="63500" dir="2700000" algn="tl" rotWithShape="0">
              <a:srgbClr val="000000">
                <a:alpha val="50000"/>
              </a:srgbClr>
            </a:outerShdw>
          </a:effectLst>
        </p:spPr>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R="0" lvl="0" indent="0" algn="ctr" defTabSz="932742" fontAlgn="auto">
              <a:lnSpc>
                <a:spcPct val="100000"/>
              </a:lnSpc>
              <a:spcBef>
                <a:spcPct val="0"/>
              </a:spcBef>
              <a:spcAft>
                <a:spcPts val="0"/>
              </a:spcAft>
              <a:buClrTx/>
              <a:buSzTx/>
              <a:buFontTx/>
              <a:buNone/>
              <a:tabLst/>
              <a:defRPr kumimoji="0" sz="1400" b="0" i="0" u="none" strike="noStrike" kern="0" cap="none" spc="0" normalizeH="0" baseline="0">
                <a:ln>
                  <a:noFill/>
                </a:ln>
                <a:solidFill>
                  <a:srgbClr val="000000"/>
                </a:solidFill>
                <a:effectLst/>
                <a:uLnTx/>
                <a:uFillTx/>
                <a:latin typeface="Segoe UI  "/>
                <a:cs typeface="Segoe Sans Text Semibold"/>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400" b="1" i="0" u="none" strike="noStrike" kern="1200" cap="none" spc="0" normalizeH="0" baseline="0" noProof="0">
                <a:ln>
                  <a:noFill/>
                </a:ln>
                <a:solidFill>
                  <a:srgbClr val="000000"/>
                </a:solidFill>
                <a:effectLst/>
                <a:uLnTx/>
                <a:uFillTx/>
                <a:latin typeface="Aptos" panose="020B0004020202020204" pitchFamily="34" charset="0"/>
                <a:ea typeface="+mn-ea"/>
                <a:cs typeface="Segoe Sans Text Semibold"/>
              </a:rPr>
              <a:t>No PII, sensitive data or deep inspection.</a:t>
            </a:r>
            <a:endParaRPr kumimoji="0" lang="en-US" sz="1400" b="1" i="0" u="none" strike="noStrike" kern="1200" cap="none" spc="0" normalizeH="0" baseline="0" noProof="0">
              <a:ln>
                <a:noFill/>
              </a:ln>
              <a:solidFill>
                <a:srgbClr val="000000"/>
              </a:solidFill>
              <a:effectLst/>
              <a:uLnTx/>
              <a:uFillTx/>
              <a:latin typeface="Aptos" panose="020B0004020202020204" pitchFamily="34" charset="0"/>
              <a:ea typeface="+mn-ea"/>
              <a:cs typeface="Segoe Sans Text Semibold"/>
            </a:endParaRPr>
          </a:p>
        </p:txBody>
      </p:sp>
    </p:spTree>
    <p:extLst>
      <p:ext uri="{BB962C8B-B14F-4D97-AF65-F5344CB8AC3E}">
        <p14:creationId xmlns:p14="http://schemas.microsoft.com/office/powerpoint/2010/main" val="423713683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6" presetClass="emph" presetSubtype="0" fill="hold" grpId="1" nodeType="withEffect">
                                  <p:stCondLst>
                                    <p:cond delay="0"/>
                                  </p:stCondLst>
                                  <p:childTnLst>
                                    <p:animScale>
                                      <p:cBhvr>
                                        <p:cTn id="9" dur="100" fill="hold"/>
                                        <p:tgtEl>
                                          <p:spTgt spid="22"/>
                                        </p:tgtEl>
                                      </p:cBhvr>
                                      <p:by x="25000" y="25000"/>
                                    </p:animScale>
                                  </p:childTnLst>
                                </p:cTn>
                              </p:par>
                              <p:par>
                                <p:cTn id="10" presetID="6" presetClass="emph" presetSubtype="0" decel="100000" fill="hold" grpId="2" nodeType="withEffect">
                                  <p:stCondLst>
                                    <p:cond delay="200"/>
                                  </p:stCondLst>
                                  <p:childTnLst>
                                    <p:animScale>
                                      <p:cBhvr>
                                        <p:cTn id="11" dur="500" fill="hold"/>
                                        <p:tgtEl>
                                          <p:spTgt spid="22"/>
                                        </p:tgtEl>
                                      </p:cBhvr>
                                      <p:by x="400000" y="4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2" grpId="1" animBg="1"/>
      <p:bldP spid="22" grpId="2"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BE5FCD-8AF4-0BCC-E0B9-AE48472F224E}"/>
            </a:ext>
          </a:extLst>
        </p:cNvPr>
        <p:cNvGrpSpPr/>
        <p:nvPr/>
      </p:nvGrpSpPr>
      <p:grpSpPr>
        <a:xfrm>
          <a:off x="0" y="0"/>
          <a:ext cx="0" cy="0"/>
          <a:chOff x="0" y="0"/>
          <a:chExt cx="0" cy="0"/>
        </a:xfrm>
      </p:grpSpPr>
      <p:grpSp>
        <p:nvGrpSpPr>
          <p:cNvPr id="22" name="Group 21">
            <a:extLst>
              <a:ext uri="{FF2B5EF4-FFF2-40B4-BE49-F238E27FC236}">
                <a16:creationId xmlns:a16="http://schemas.microsoft.com/office/drawing/2014/main" id="{D9A928EA-EFE5-1F4E-A6E3-23136B786FD3}"/>
              </a:ext>
            </a:extLst>
          </p:cNvPr>
          <p:cNvGrpSpPr/>
          <p:nvPr/>
        </p:nvGrpSpPr>
        <p:grpSpPr>
          <a:xfrm>
            <a:off x="6511624" y="2802069"/>
            <a:ext cx="5024251" cy="2871487"/>
            <a:chOff x="6859394" y="3304210"/>
            <a:chExt cx="5024251" cy="2592171"/>
          </a:xfrm>
        </p:grpSpPr>
        <p:sp>
          <p:nvSpPr>
            <p:cNvPr id="7" name="Rectangle 6">
              <a:extLst>
                <a:ext uri="{FF2B5EF4-FFF2-40B4-BE49-F238E27FC236}">
                  <a16:creationId xmlns:a16="http://schemas.microsoft.com/office/drawing/2014/main" id="{B061BCA2-9579-5757-7B20-0C0C0A31890D}"/>
                </a:ext>
              </a:extLst>
            </p:cNvPr>
            <p:cNvSpPr/>
            <p:nvPr/>
          </p:nvSpPr>
          <p:spPr>
            <a:xfrm>
              <a:off x="6859394" y="3304210"/>
              <a:ext cx="5024251" cy="2592171"/>
            </a:xfrm>
            <a:prstGeom prst="rect">
              <a:avLst/>
            </a:prstGeom>
            <a:solidFill>
              <a:schemeClr val="bg1"/>
            </a:solidFill>
            <a:ln>
              <a:noFill/>
            </a:ln>
            <a:effectLst>
              <a:outerShdw blurRad="375359"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DE6709BE-FAB4-61F5-EE47-B9BEB0EF0807}"/>
                </a:ext>
              </a:extLst>
            </p:cNvPr>
            <p:cNvSpPr txBox="1"/>
            <p:nvPr/>
          </p:nvSpPr>
          <p:spPr>
            <a:xfrm>
              <a:off x="7406566" y="3483328"/>
              <a:ext cx="2184381" cy="33340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a:ln>
                    <a:noFill/>
                  </a:ln>
                  <a:solidFill>
                    <a:srgbClr val="292A2E"/>
                  </a:solidFill>
                  <a:effectLst/>
                  <a:uLnTx/>
                  <a:uFillTx/>
                  <a:latin typeface="ui-sans-serif"/>
                  <a:ea typeface="+mn-ea"/>
                  <a:cs typeface="+mn-cs"/>
                </a:rPr>
                <a:t>Guest OS Credentials</a:t>
              </a:r>
              <a:endParaRPr kumimoji="0" lang="en-US" sz="1800" b="1"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grpSp>
      <p:sp>
        <p:nvSpPr>
          <p:cNvPr id="12" name="TextBox 11">
            <a:extLst>
              <a:ext uri="{FF2B5EF4-FFF2-40B4-BE49-F238E27FC236}">
                <a16:creationId xmlns:a16="http://schemas.microsoft.com/office/drawing/2014/main" id="{AB6B3AE4-3B26-5F7B-AF7F-5F7B91164ACA}"/>
              </a:ext>
            </a:extLst>
          </p:cNvPr>
          <p:cNvSpPr txBox="1"/>
          <p:nvPr/>
        </p:nvSpPr>
        <p:spPr>
          <a:xfrm>
            <a:off x="451885" y="1643384"/>
            <a:ext cx="8428683"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en-AU" sz="1600" b="0" i="0" u="none" strike="noStrike" kern="1200" cap="none" spc="0" normalizeH="0" baseline="0" noProof="0">
                <a:ln>
                  <a:noFill/>
                </a:ln>
                <a:solidFill>
                  <a:srgbClr val="000000"/>
                </a:solidFill>
                <a:effectLst/>
                <a:uLnTx/>
                <a:uFillTx/>
                <a:latin typeface="Aptos" panose="020B0004020202020204" pitchFamily="34" charset="0"/>
                <a:ea typeface="+mn-ea"/>
                <a:cs typeface="+mn-cs"/>
              </a:rPr>
            </a:br>
            <a:r>
              <a:rPr kumimoji="0" lang="en-AU" sz="1600" b="0" i="0" u="none" strike="noStrike" kern="1200" cap="none" spc="0" normalizeH="0" baseline="0" noProof="0">
                <a:ln>
                  <a:noFill/>
                </a:ln>
                <a:solidFill>
                  <a:srgbClr val="000000"/>
                </a:solidFill>
                <a:effectLst/>
                <a:uLnTx/>
                <a:uFillTx/>
                <a:latin typeface="Aptos" panose="020B0004020202020204" pitchFamily="34" charset="0"/>
                <a:ea typeface="+mn-ea"/>
                <a:cs typeface="+mn-cs"/>
              </a:rPr>
              <a:t>Temporary admin credentials are used to access vCenter and guest VMs.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a:ln>
                  <a:noFill/>
                </a:ln>
                <a:solidFill>
                  <a:srgbClr val="000000"/>
                </a:solidFill>
                <a:effectLst/>
                <a:uLnTx/>
                <a:uFillTx/>
                <a:latin typeface="Aptos" panose="020B0004020202020204" pitchFamily="34" charset="0"/>
                <a:ea typeface="+mn-ea"/>
                <a:cs typeface="+mn-cs"/>
              </a:rPr>
              <a:t>Credentials are only stored in memory, nothing is saved.</a:t>
            </a:r>
            <a:endParaRPr kumimoji="0" lang="en-AU" sz="2000" b="1" i="0" u="none" strike="noStrike" kern="1200" cap="none" spc="0" normalizeH="0" baseline="0" noProof="0">
              <a:ln>
                <a:noFill/>
              </a:ln>
              <a:solidFill>
                <a:srgbClr val="4285F4"/>
              </a:solidFill>
              <a:effectLst/>
              <a:uLnTx/>
              <a:uFillTx/>
              <a:latin typeface="Aptos" panose="020B0004020202020204" pitchFamily="34" charset="0"/>
              <a:ea typeface="+mn-ea"/>
              <a:cs typeface="+mn-cs"/>
            </a:endParaRPr>
          </a:p>
        </p:txBody>
      </p:sp>
      <p:sp>
        <p:nvSpPr>
          <p:cNvPr id="29" name="TextBox 28">
            <a:extLst>
              <a:ext uri="{FF2B5EF4-FFF2-40B4-BE49-F238E27FC236}">
                <a16:creationId xmlns:a16="http://schemas.microsoft.com/office/drawing/2014/main" id="{3BEB4724-F94C-20C1-3E09-6A4333F2A92D}"/>
              </a:ext>
            </a:extLst>
          </p:cNvPr>
          <p:cNvSpPr txBox="1"/>
          <p:nvPr/>
        </p:nvSpPr>
        <p:spPr>
          <a:xfrm>
            <a:off x="10443411" y="-403058"/>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pSp>
        <p:nvGrpSpPr>
          <p:cNvPr id="2" name="Group 1">
            <a:extLst>
              <a:ext uri="{FF2B5EF4-FFF2-40B4-BE49-F238E27FC236}">
                <a16:creationId xmlns:a16="http://schemas.microsoft.com/office/drawing/2014/main" id="{6EF1308A-7A36-952A-5D63-36C3DDB1760D}"/>
              </a:ext>
            </a:extLst>
          </p:cNvPr>
          <p:cNvGrpSpPr/>
          <p:nvPr/>
        </p:nvGrpSpPr>
        <p:grpSpPr>
          <a:xfrm>
            <a:off x="583012" y="2797817"/>
            <a:ext cx="5228492" cy="2875739"/>
            <a:chOff x="382927" y="3355885"/>
            <a:chExt cx="5228492" cy="2875739"/>
          </a:xfrm>
        </p:grpSpPr>
        <p:sp>
          <p:nvSpPr>
            <p:cNvPr id="5" name="Rectangle 4">
              <a:extLst>
                <a:ext uri="{FF2B5EF4-FFF2-40B4-BE49-F238E27FC236}">
                  <a16:creationId xmlns:a16="http://schemas.microsoft.com/office/drawing/2014/main" id="{6593EBFD-88EF-31F6-65B9-1B55CAE389E4}"/>
                </a:ext>
              </a:extLst>
            </p:cNvPr>
            <p:cNvSpPr/>
            <p:nvPr/>
          </p:nvSpPr>
          <p:spPr>
            <a:xfrm>
              <a:off x="382927" y="3355885"/>
              <a:ext cx="5228492" cy="2875739"/>
            </a:xfrm>
            <a:prstGeom prst="rect">
              <a:avLst/>
            </a:prstGeom>
            <a:solidFill>
              <a:schemeClr val="bg1"/>
            </a:solidFill>
            <a:ln>
              <a:noFill/>
            </a:ln>
            <a:effectLst>
              <a:outerShdw blurRad="375359"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1E06A1F0-6A45-B7EE-25C8-111FA6849F9A}"/>
                </a:ext>
              </a:extLst>
            </p:cNvPr>
            <p:cNvSpPr txBox="1"/>
            <p:nvPr/>
          </p:nvSpPr>
          <p:spPr>
            <a:xfrm>
              <a:off x="939805" y="3576348"/>
              <a:ext cx="182498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ptos" panose="020B0004020202020204" pitchFamily="34" charset="0"/>
                  <a:ea typeface="+mn-ea"/>
                  <a:cs typeface="+mn-cs"/>
                </a:rPr>
                <a:t>vCenter Access</a:t>
              </a:r>
            </a:p>
          </p:txBody>
        </p:sp>
        <p:pic>
          <p:nvPicPr>
            <p:cNvPr id="16" name="Picture 15">
              <a:extLst>
                <a:ext uri="{FF2B5EF4-FFF2-40B4-BE49-F238E27FC236}">
                  <a16:creationId xmlns:a16="http://schemas.microsoft.com/office/drawing/2014/main" id="{CC2A738A-C7AF-4152-E29B-AF49817EDF5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17477" y="4661054"/>
              <a:ext cx="4886960" cy="1450429"/>
            </a:xfrm>
            <a:prstGeom prst="rect">
              <a:avLst/>
            </a:prstGeom>
          </p:spPr>
        </p:pic>
        <p:sp>
          <p:nvSpPr>
            <p:cNvPr id="21" name="TextBox 20">
              <a:extLst>
                <a:ext uri="{FF2B5EF4-FFF2-40B4-BE49-F238E27FC236}">
                  <a16:creationId xmlns:a16="http://schemas.microsoft.com/office/drawing/2014/main" id="{FD23CA5D-3C80-B129-2B26-A187F273E338}"/>
                </a:ext>
              </a:extLst>
            </p:cNvPr>
            <p:cNvSpPr txBox="1"/>
            <p:nvPr/>
          </p:nvSpPr>
          <p:spPr>
            <a:xfrm>
              <a:off x="522769" y="4068251"/>
              <a:ext cx="4886959"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a:ln>
                    <a:noFill/>
                  </a:ln>
                  <a:solidFill>
                    <a:srgbClr val="292A2E"/>
                  </a:solidFill>
                  <a:effectLst/>
                  <a:uLnTx/>
                  <a:uFillTx/>
                  <a:latin typeface="ui-sans-serif"/>
                  <a:ea typeface="+mn-ea"/>
                  <a:cs typeface="+mn-cs"/>
                </a:rPr>
                <a:t>To ensure </a:t>
              </a:r>
              <a:r>
                <a:rPr kumimoji="0" lang="en-AU" sz="1200" b="1" i="0" u="none" strike="noStrike" kern="1200" cap="none" spc="0" normalizeH="0" baseline="0" noProof="0">
                  <a:ln>
                    <a:noFill/>
                  </a:ln>
                  <a:solidFill>
                    <a:srgbClr val="292A2E"/>
                  </a:solidFill>
                  <a:effectLst/>
                  <a:uLnTx/>
                  <a:uFillTx/>
                  <a:latin typeface="ui-sans-serif"/>
                  <a:ea typeface="+mn-ea"/>
                  <a:cs typeface="+mn-cs"/>
                </a:rPr>
                <a:t>DMC</a:t>
              </a:r>
              <a:r>
                <a:rPr kumimoji="0" lang="en-AU" sz="1200" b="0" i="0" u="none" strike="noStrike" kern="1200" cap="none" spc="0" normalizeH="0" baseline="0" noProof="0">
                  <a:ln>
                    <a:noFill/>
                  </a:ln>
                  <a:solidFill>
                    <a:srgbClr val="292A2E"/>
                  </a:solidFill>
                  <a:effectLst/>
                  <a:uLnTx/>
                  <a:uFillTx/>
                  <a:latin typeface="ui-sans-serif"/>
                  <a:ea typeface="+mn-ea"/>
                  <a:cs typeface="+mn-cs"/>
                </a:rPr>
                <a:t> can perform discovery at the hypervisor level the following permissions are required.</a:t>
              </a:r>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pic>
          <p:nvPicPr>
            <p:cNvPr id="12290" name="Picture 2">
              <a:extLst>
                <a:ext uri="{FF2B5EF4-FFF2-40B4-BE49-F238E27FC236}">
                  <a16:creationId xmlns:a16="http://schemas.microsoft.com/office/drawing/2014/main" id="{B2301B8F-5C91-FC33-0F2C-AB1BCFD38B72}"/>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25866" y="3606644"/>
              <a:ext cx="282780" cy="282388"/>
            </a:xfrm>
            <a:prstGeom prst="rect">
              <a:avLst/>
            </a:prstGeom>
            <a:noFill/>
            <a:extLst>
              <a:ext uri="{909E8E84-426E-40DD-AFC4-6F175D3DCCD1}">
                <a14:hiddenFill xmlns:a14="http://schemas.microsoft.com/office/drawing/2010/main">
                  <a:solidFill>
                    <a:srgbClr val="FFFFFF"/>
                  </a:solidFill>
                </a14:hiddenFill>
              </a:ext>
            </a:extLst>
          </p:spPr>
        </p:pic>
      </p:grpSp>
      <p:pic>
        <p:nvPicPr>
          <p:cNvPr id="25" name="Picture 24" descr="A computer with a check mark&#10;&#10;AI-generated content may be incorrect.">
            <a:extLst>
              <a:ext uri="{FF2B5EF4-FFF2-40B4-BE49-F238E27FC236}">
                <a16:creationId xmlns:a16="http://schemas.microsoft.com/office/drawing/2014/main" id="{332F9DE4-2800-D6C6-5C68-5D890E68EAC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737745" y="3009644"/>
            <a:ext cx="279743" cy="287407"/>
          </a:xfrm>
          <a:prstGeom prst="rect">
            <a:avLst/>
          </a:prstGeom>
        </p:spPr>
      </p:pic>
      <p:sp>
        <p:nvSpPr>
          <p:cNvPr id="27" name="TextBox 26">
            <a:extLst>
              <a:ext uri="{FF2B5EF4-FFF2-40B4-BE49-F238E27FC236}">
                <a16:creationId xmlns:a16="http://schemas.microsoft.com/office/drawing/2014/main" id="{2F6E47E0-E81A-5109-BBB7-8BA95B9546D6}"/>
              </a:ext>
            </a:extLst>
          </p:cNvPr>
          <p:cNvSpPr txBox="1"/>
          <p:nvPr/>
        </p:nvSpPr>
        <p:spPr>
          <a:xfrm>
            <a:off x="6660515" y="3385689"/>
            <a:ext cx="4762913"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a:ln>
                  <a:noFill/>
                </a:ln>
                <a:solidFill>
                  <a:srgbClr val="292A2E"/>
                </a:solidFill>
                <a:effectLst/>
                <a:uLnTx/>
                <a:uFillTx/>
                <a:latin typeface="ui-sans-serif"/>
                <a:ea typeface="+mn-ea"/>
                <a:cs typeface="+mn-cs"/>
              </a:rPr>
              <a:t>To ensure </a:t>
            </a:r>
            <a:r>
              <a:rPr kumimoji="0" lang="en-AU" sz="1200" b="1" i="0" u="none" strike="noStrike" kern="1200" cap="none" spc="0" normalizeH="0" baseline="0" noProof="0">
                <a:ln>
                  <a:noFill/>
                </a:ln>
                <a:solidFill>
                  <a:srgbClr val="292A2E"/>
                </a:solidFill>
                <a:effectLst/>
                <a:uLnTx/>
                <a:uFillTx/>
                <a:latin typeface="ui-sans-serif"/>
                <a:ea typeface="+mn-ea"/>
                <a:cs typeface="+mn-cs"/>
              </a:rPr>
              <a:t>DMC</a:t>
            </a:r>
            <a:r>
              <a:rPr kumimoji="0" lang="en-AU" sz="1200" b="0" i="0" u="none" strike="noStrike" kern="1200" cap="none" spc="0" normalizeH="0" baseline="0" noProof="0">
                <a:ln>
                  <a:noFill/>
                </a:ln>
                <a:solidFill>
                  <a:srgbClr val="292A2E"/>
                </a:solidFill>
                <a:effectLst/>
                <a:uLnTx/>
                <a:uFillTx/>
                <a:latin typeface="ui-sans-serif"/>
                <a:ea typeface="+mn-ea"/>
                <a:cs typeface="+mn-cs"/>
              </a:rPr>
              <a:t> can perform discovery at the guest VM level the following permissions are required.</a:t>
            </a:r>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pic>
        <p:nvPicPr>
          <p:cNvPr id="14" name="Picture 13">
            <a:extLst>
              <a:ext uri="{FF2B5EF4-FFF2-40B4-BE49-F238E27FC236}">
                <a16:creationId xmlns:a16="http://schemas.microsoft.com/office/drawing/2014/main" id="{E21C5437-1C7A-BEFE-7205-ABD4AAAE08B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689732" y="3967127"/>
            <a:ext cx="4640870" cy="1556564"/>
          </a:xfrm>
          <a:prstGeom prst="rect">
            <a:avLst/>
          </a:prstGeom>
        </p:spPr>
      </p:pic>
      <p:sp>
        <p:nvSpPr>
          <p:cNvPr id="15" name="Rectangle 14">
            <a:extLst>
              <a:ext uri="{FF2B5EF4-FFF2-40B4-BE49-F238E27FC236}">
                <a16:creationId xmlns:a16="http://schemas.microsoft.com/office/drawing/2014/main" id="{F7138E02-B335-F5AD-F7B0-DE607CC1BB9B}"/>
              </a:ext>
            </a:extLst>
          </p:cNvPr>
          <p:cNvSpPr/>
          <p:nvPr/>
        </p:nvSpPr>
        <p:spPr>
          <a:xfrm>
            <a:off x="585549" y="5015547"/>
            <a:ext cx="4781668" cy="52667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Text"/>
              <a:ea typeface="+mn-ea"/>
              <a:cs typeface="+mn-cs"/>
            </a:endParaRPr>
          </a:p>
        </p:txBody>
      </p:sp>
      <p:sp>
        <p:nvSpPr>
          <p:cNvPr id="18" name="Title 3">
            <a:extLst>
              <a:ext uri="{FF2B5EF4-FFF2-40B4-BE49-F238E27FC236}">
                <a16:creationId xmlns:a16="http://schemas.microsoft.com/office/drawing/2014/main" id="{513C4B08-37E4-F062-BFA7-4DC630F452F2}"/>
              </a:ext>
            </a:extLst>
          </p:cNvPr>
          <p:cNvSpPr txBox="1">
            <a:spLocks/>
          </p:cNvSpPr>
          <p:nvPr/>
        </p:nvSpPr>
        <p:spPr>
          <a:xfrm>
            <a:off x="451885" y="183955"/>
            <a:ext cx="10301505" cy="731877"/>
          </a:xfrm>
          <a:prstGeom prst="rect">
            <a:avLst/>
          </a:prstGeom>
        </p:spPr>
        <p:txBody>
          <a:bodyPr vert="horz" lIns="91440" tIns="45720" rIns="91440" bIns="45720" rtlCol="0" anchor="b">
            <a:norm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2"/>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AU" sz="4000" b="0" i="0" u="none" strike="noStrike" kern="1200" cap="none" spc="-50" normalizeH="0" baseline="0" noProof="0">
                <a:ln w="3175">
                  <a:noFill/>
                </a:ln>
                <a:solidFill>
                  <a:srgbClr val="0E2841"/>
                </a:solidFill>
                <a:effectLst/>
                <a:uLnTx/>
                <a:uFillTx/>
                <a:latin typeface="Aptos Display" panose="02110004020202020204"/>
                <a:ea typeface="+mn-ea"/>
                <a:cs typeface="Segoe UI" pitchFamily="34" charset="0"/>
              </a:rPr>
              <a:t>Required Credentials</a:t>
            </a:r>
          </a:p>
        </p:txBody>
      </p:sp>
      <p:pic>
        <p:nvPicPr>
          <p:cNvPr id="20" name="Picture 19">
            <a:extLst>
              <a:ext uri="{FF2B5EF4-FFF2-40B4-BE49-F238E27FC236}">
                <a16:creationId xmlns:a16="http://schemas.microsoft.com/office/drawing/2014/main" id="{40A15DFD-6F71-30C4-A170-4A9B94838CC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6219022"/>
            <a:ext cx="12192000" cy="638978"/>
          </a:xfrm>
          <a:prstGeom prst="rect">
            <a:avLst/>
          </a:prstGeom>
        </p:spPr>
      </p:pic>
      <p:pic>
        <p:nvPicPr>
          <p:cNvPr id="23" name="Picture 22">
            <a:extLst>
              <a:ext uri="{FF2B5EF4-FFF2-40B4-BE49-F238E27FC236}">
                <a16:creationId xmlns:a16="http://schemas.microsoft.com/office/drawing/2014/main" id="{80DE9D5A-B6D1-28AD-E92F-8D75111EA2B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5250" y="6326601"/>
            <a:ext cx="2244155" cy="457200"/>
          </a:xfrm>
          <a:prstGeom prst="rect">
            <a:avLst/>
          </a:prstGeom>
        </p:spPr>
      </p:pic>
      <p:sp>
        <p:nvSpPr>
          <p:cNvPr id="34" name="TextBox 33">
            <a:extLst>
              <a:ext uri="{FF2B5EF4-FFF2-40B4-BE49-F238E27FC236}">
                <a16:creationId xmlns:a16="http://schemas.microsoft.com/office/drawing/2014/main" id="{5D0D60EB-B72C-0D33-E85C-159BA9A095AF}"/>
              </a:ext>
            </a:extLst>
          </p:cNvPr>
          <p:cNvSpPr txBox="1"/>
          <p:nvPr/>
        </p:nvSpPr>
        <p:spPr>
          <a:xfrm>
            <a:off x="530965" y="1133513"/>
            <a:ext cx="5417699" cy="537388"/>
          </a:xfrm>
          <a:prstGeom prst="roundRect">
            <a:avLst>
              <a:gd name="adj" fmla="val 50000"/>
            </a:avLst>
          </a:prstGeom>
          <a:solidFill>
            <a:schemeClr val="bg1"/>
          </a:solidFill>
          <a:ln w="38100" cap="flat">
            <a:gradFill flip="none" rotWithShape="1">
              <a:gsLst>
                <a:gs pos="0">
                  <a:srgbClr val="FF5C39"/>
                </a:gs>
                <a:gs pos="51000">
                  <a:srgbClr val="C03BC4"/>
                </a:gs>
                <a:gs pos="100000">
                  <a:srgbClr val="0078D4"/>
                </a:gs>
              </a:gsLst>
              <a:path path="circle">
                <a:fillToRect l="100000" t="100000"/>
              </a:path>
              <a:tileRect r="-100000" b="-100000"/>
            </a:gradFill>
            <a:prstDash val="solid"/>
            <a:miter/>
          </a:ln>
          <a:effectLst>
            <a:outerShdw blurRad="63500" dist="63500" dir="2700000" algn="tl" rotWithShape="0">
              <a:srgbClr val="000000">
                <a:alpha val="50000"/>
              </a:srgbClr>
            </a:outerShdw>
          </a:effectLst>
        </p:spPr>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R="0" lvl="0" indent="0" algn="ctr" defTabSz="932742" fontAlgn="auto">
              <a:lnSpc>
                <a:spcPct val="100000"/>
              </a:lnSpc>
              <a:spcBef>
                <a:spcPct val="0"/>
              </a:spcBef>
              <a:spcAft>
                <a:spcPts val="0"/>
              </a:spcAft>
              <a:buClrTx/>
              <a:buSzTx/>
              <a:buFontTx/>
              <a:buNone/>
              <a:tabLst/>
              <a:defRPr kumimoji="0" sz="1400" b="0" i="0" u="none" strike="noStrike" kern="0" cap="none" spc="0" normalizeH="0" baseline="0">
                <a:ln>
                  <a:noFill/>
                </a:ln>
                <a:solidFill>
                  <a:srgbClr val="000000"/>
                </a:solidFill>
                <a:effectLst/>
                <a:uLnTx/>
                <a:uFillTx/>
                <a:latin typeface="Segoe UI  "/>
                <a:cs typeface="Segoe Sans Text Semibold"/>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400" b="1" i="0" u="none" strike="noStrike" kern="1200" cap="none" spc="0" normalizeH="0" baseline="0" noProof="0">
                <a:ln>
                  <a:noFill/>
                </a:ln>
                <a:solidFill>
                  <a:srgbClr val="FFFFFF"/>
                </a:solidFill>
                <a:effectLst/>
                <a:uLnTx/>
                <a:uFillTx/>
                <a:latin typeface="Aptos" panose="020B0004020202020204" pitchFamily="34" charset="0"/>
                <a:ea typeface="+mn-ea"/>
                <a:cs typeface="Segoe Sans Text Semibold"/>
              </a:rPr>
              <a:t> </a:t>
            </a:r>
            <a:r>
              <a:rPr kumimoji="0" lang="en-AU" sz="1400" b="1" i="0" u="none" strike="noStrike" kern="0" cap="none" spc="0" normalizeH="0" baseline="0" noProof="0">
                <a:ln>
                  <a:noFill/>
                </a:ln>
                <a:solidFill>
                  <a:srgbClr val="000000"/>
                </a:solidFill>
                <a:effectLst/>
                <a:uLnTx/>
                <a:uFillTx/>
                <a:latin typeface="Aptos" panose="020B0004020202020204" pitchFamily="34" charset="0"/>
                <a:ea typeface="+mn-ea"/>
                <a:cs typeface="Segoe Sans Text Semibold"/>
              </a:rPr>
              <a:t>DMC is executed by a customer admin as a one-time activity</a:t>
            </a:r>
            <a:endParaRPr kumimoji="0" lang="en-US" sz="1400" b="1" i="0" u="none" strike="noStrike" kern="1200" cap="none" spc="0" normalizeH="0" baseline="0" noProof="0">
              <a:ln>
                <a:noFill/>
              </a:ln>
              <a:solidFill>
                <a:srgbClr val="000000"/>
              </a:solidFill>
              <a:effectLst/>
              <a:uLnTx/>
              <a:uFillTx/>
              <a:latin typeface="Aptos" panose="020B0004020202020204" pitchFamily="34" charset="0"/>
              <a:ea typeface="+mn-ea"/>
              <a:cs typeface="Segoe Sans Text Semibold"/>
            </a:endParaRPr>
          </a:p>
        </p:txBody>
      </p:sp>
    </p:spTree>
    <p:extLst>
      <p:ext uri="{BB962C8B-B14F-4D97-AF65-F5344CB8AC3E}">
        <p14:creationId xmlns:p14="http://schemas.microsoft.com/office/powerpoint/2010/main" val="289020369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6" presetClass="emph" presetSubtype="0" fill="hold" grpId="1" nodeType="withEffect">
                                  <p:stCondLst>
                                    <p:cond delay="0"/>
                                  </p:stCondLst>
                                  <p:childTnLst>
                                    <p:animScale>
                                      <p:cBhvr>
                                        <p:cTn id="9" dur="100" fill="hold"/>
                                        <p:tgtEl>
                                          <p:spTgt spid="34"/>
                                        </p:tgtEl>
                                      </p:cBhvr>
                                      <p:by x="25000" y="25000"/>
                                    </p:animScale>
                                  </p:childTnLst>
                                </p:cTn>
                              </p:par>
                              <p:par>
                                <p:cTn id="10" presetID="6" presetClass="emph" presetSubtype="0" decel="100000" fill="hold" grpId="2" nodeType="withEffect">
                                  <p:stCondLst>
                                    <p:cond delay="200"/>
                                  </p:stCondLst>
                                  <p:childTnLst>
                                    <p:animScale>
                                      <p:cBhvr>
                                        <p:cTn id="11" dur="500" fill="hold"/>
                                        <p:tgtEl>
                                          <p:spTgt spid="34"/>
                                        </p:tgtEl>
                                      </p:cBhvr>
                                      <p:by x="400000" y="4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4" grpId="1" animBg="1"/>
      <p:bldP spid="34" grpId="2"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4D6D3B-10AF-99AB-DB3E-5CDDD988DFAA}"/>
            </a:ext>
          </a:extLst>
        </p:cNvPr>
        <p:cNvGrpSpPr/>
        <p:nvPr/>
      </p:nvGrpSpPr>
      <p:grpSpPr>
        <a:xfrm>
          <a:off x="0" y="0"/>
          <a:ext cx="0" cy="0"/>
          <a:chOff x="0" y="0"/>
          <a:chExt cx="0" cy="0"/>
        </a:xfrm>
      </p:grpSpPr>
      <p:sp>
        <p:nvSpPr>
          <p:cNvPr id="11" name="TextBox 10">
            <a:extLst>
              <a:ext uri="{FF2B5EF4-FFF2-40B4-BE49-F238E27FC236}">
                <a16:creationId xmlns:a16="http://schemas.microsoft.com/office/drawing/2014/main" id="{42ED9BBE-A058-10F8-4146-70150D81312C}"/>
              </a:ext>
            </a:extLst>
          </p:cNvPr>
          <p:cNvSpPr txBox="1"/>
          <p:nvPr/>
        </p:nvSpPr>
        <p:spPr>
          <a:xfrm>
            <a:off x="1013945" y="2039829"/>
            <a:ext cx="265091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ptos" panose="020B0004020202020204" pitchFamily="34" charset="0"/>
                <a:ea typeface="+mn-ea"/>
                <a:cs typeface="+mn-cs"/>
              </a:rPr>
              <a:t>Jumpbox Requirements</a:t>
            </a:r>
          </a:p>
        </p:txBody>
      </p:sp>
      <p:sp>
        <p:nvSpPr>
          <p:cNvPr id="12" name="TextBox 11">
            <a:extLst>
              <a:ext uri="{FF2B5EF4-FFF2-40B4-BE49-F238E27FC236}">
                <a16:creationId xmlns:a16="http://schemas.microsoft.com/office/drawing/2014/main" id="{6D695765-8238-C83C-B88B-B8D1D8C174B6}"/>
              </a:ext>
            </a:extLst>
          </p:cNvPr>
          <p:cNvSpPr txBox="1"/>
          <p:nvPr/>
        </p:nvSpPr>
        <p:spPr>
          <a:xfrm>
            <a:off x="451885" y="1010499"/>
            <a:ext cx="9761903"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a:ln>
                  <a:noFill/>
                </a:ln>
                <a:solidFill>
                  <a:srgbClr val="292A2E"/>
                </a:solidFill>
                <a:effectLst/>
                <a:uLnTx/>
                <a:uFillTx/>
                <a:latin typeface="Aptos" panose="020B0004020202020204" pitchFamily="34" charset="0"/>
                <a:ea typeface="+mn-ea"/>
                <a:cs typeface="+mn-cs"/>
              </a:rPr>
              <a:t>DMC runs from any Windows </a:t>
            </a:r>
            <a:r>
              <a:rPr kumimoji="0" lang="en-AU" sz="1600" b="0" i="0" u="none" strike="noStrike" kern="1200" cap="none" spc="0" normalizeH="0" baseline="0" noProof="0" err="1">
                <a:ln>
                  <a:noFill/>
                </a:ln>
                <a:solidFill>
                  <a:srgbClr val="292A2E"/>
                </a:solidFill>
                <a:effectLst/>
                <a:uLnTx/>
                <a:uFillTx/>
                <a:latin typeface="Aptos" panose="020B0004020202020204" pitchFamily="34" charset="0"/>
                <a:ea typeface="+mn-ea"/>
                <a:cs typeface="+mn-cs"/>
              </a:rPr>
              <a:t>jumpbox</a:t>
            </a:r>
            <a:r>
              <a:rPr kumimoji="0" lang="en-AU" sz="1600" b="0" i="0" u="none" strike="noStrike" kern="1200" cap="none" spc="0" normalizeH="0" baseline="0" noProof="0">
                <a:ln>
                  <a:noFill/>
                </a:ln>
                <a:solidFill>
                  <a:srgbClr val="292A2E"/>
                </a:solidFill>
                <a:effectLst/>
                <a:uLnTx/>
                <a:uFillTx/>
                <a:latin typeface="Aptos" panose="020B0004020202020204" pitchFamily="34" charset="0"/>
                <a:ea typeface="+mn-ea"/>
                <a:cs typeface="+mn-cs"/>
              </a:rPr>
              <a:t> within the customer’s network, provided it has line of site to vCentre.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a:ln>
                  <a:noFill/>
                </a:ln>
                <a:solidFill>
                  <a:srgbClr val="292A2E"/>
                </a:solidFill>
                <a:effectLst/>
                <a:uLnTx/>
                <a:uFillTx/>
                <a:latin typeface="Aptos" panose="020B0004020202020204" pitchFamily="34" charset="0"/>
                <a:ea typeface="+mn-ea"/>
                <a:cs typeface="+mn-cs"/>
              </a:rPr>
              <a:t>This system must meet the following specifications:</a:t>
            </a:r>
          </a:p>
        </p:txBody>
      </p:sp>
      <p:sp>
        <p:nvSpPr>
          <p:cNvPr id="29" name="TextBox 28">
            <a:extLst>
              <a:ext uri="{FF2B5EF4-FFF2-40B4-BE49-F238E27FC236}">
                <a16:creationId xmlns:a16="http://schemas.microsoft.com/office/drawing/2014/main" id="{C825B825-BEC1-9CDF-814E-2FB89807DAD6}"/>
              </a:ext>
            </a:extLst>
          </p:cNvPr>
          <p:cNvSpPr txBox="1"/>
          <p:nvPr/>
        </p:nvSpPr>
        <p:spPr>
          <a:xfrm>
            <a:off x="10443411" y="-403058"/>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pic>
        <p:nvPicPr>
          <p:cNvPr id="19" name="Picture 18" descr="A computer with a check mark&#10;&#10;AI-generated content may be incorrect.">
            <a:extLst>
              <a:ext uri="{FF2B5EF4-FFF2-40B4-BE49-F238E27FC236}">
                <a16:creationId xmlns:a16="http://schemas.microsoft.com/office/drawing/2014/main" id="{02B20AB8-B756-C133-2A75-D67C22FACE9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70003" y="2052189"/>
            <a:ext cx="300660" cy="308897"/>
          </a:xfrm>
          <a:prstGeom prst="rect">
            <a:avLst/>
          </a:prstGeom>
        </p:spPr>
      </p:pic>
      <p:pic>
        <p:nvPicPr>
          <p:cNvPr id="7" name="Picture 6">
            <a:extLst>
              <a:ext uri="{FF2B5EF4-FFF2-40B4-BE49-F238E27FC236}">
                <a16:creationId xmlns:a16="http://schemas.microsoft.com/office/drawing/2014/main" id="{D289E774-6532-E623-AC6B-340C16718FA1}"/>
              </a:ext>
            </a:extLst>
          </p:cNvPr>
          <p:cNvPicPr>
            <a:picLocks noChangeAspect="1"/>
          </p:cNvPicPr>
          <p:nvPr/>
        </p:nvPicPr>
        <p:blipFill>
          <a:blip r:embed="rId3"/>
          <a:stretch>
            <a:fillRect/>
          </a:stretch>
        </p:blipFill>
        <p:spPr>
          <a:xfrm>
            <a:off x="605295" y="2482802"/>
            <a:ext cx="5002379" cy="1750007"/>
          </a:xfrm>
          <a:prstGeom prst="rect">
            <a:avLst/>
          </a:prstGeom>
        </p:spPr>
      </p:pic>
      <p:grpSp>
        <p:nvGrpSpPr>
          <p:cNvPr id="20" name="Group 19">
            <a:extLst>
              <a:ext uri="{FF2B5EF4-FFF2-40B4-BE49-F238E27FC236}">
                <a16:creationId xmlns:a16="http://schemas.microsoft.com/office/drawing/2014/main" id="{6040E3A9-24B3-D01A-72ED-EF99B949CA4E}"/>
              </a:ext>
            </a:extLst>
          </p:cNvPr>
          <p:cNvGrpSpPr/>
          <p:nvPr/>
        </p:nvGrpSpPr>
        <p:grpSpPr>
          <a:xfrm>
            <a:off x="6157439" y="2057757"/>
            <a:ext cx="5564442" cy="1441669"/>
            <a:chOff x="6510048" y="2319969"/>
            <a:chExt cx="5564442" cy="1441669"/>
          </a:xfrm>
        </p:grpSpPr>
        <p:pic>
          <p:nvPicPr>
            <p:cNvPr id="13" name="Picture 12">
              <a:extLst>
                <a:ext uri="{FF2B5EF4-FFF2-40B4-BE49-F238E27FC236}">
                  <a16:creationId xmlns:a16="http://schemas.microsoft.com/office/drawing/2014/main" id="{BC6932CD-F549-360D-1020-D6196388A729}"/>
                </a:ext>
              </a:extLst>
            </p:cNvPr>
            <p:cNvPicPr>
              <a:picLocks noChangeAspect="1"/>
            </p:cNvPicPr>
            <p:nvPr/>
          </p:nvPicPr>
          <p:blipFill>
            <a:blip r:embed="rId4"/>
            <a:stretch>
              <a:fillRect/>
            </a:stretch>
          </p:blipFill>
          <p:spPr>
            <a:xfrm>
              <a:off x="6510048" y="2717919"/>
              <a:ext cx="5564442" cy="1043719"/>
            </a:xfrm>
            <a:prstGeom prst="rect">
              <a:avLst/>
            </a:prstGeom>
          </p:spPr>
        </p:pic>
        <p:sp>
          <p:nvSpPr>
            <p:cNvPr id="14" name="TextBox 13">
              <a:extLst>
                <a:ext uri="{FF2B5EF4-FFF2-40B4-BE49-F238E27FC236}">
                  <a16:creationId xmlns:a16="http://schemas.microsoft.com/office/drawing/2014/main" id="{14D76C1B-4DFB-EF6F-09D6-8CA4B16303A5}"/>
                </a:ext>
              </a:extLst>
            </p:cNvPr>
            <p:cNvSpPr txBox="1"/>
            <p:nvPr/>
          </p:nvSpPr>
          <p:spPr>
            <a:xfrm>
              <a:off x="6898426" y="2319969"/>
              <a:ext cx="260648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ptos" panose="020B0004020202020204" pitchFamily="34" charset="0"/>
                  <a:ea typeface="+mn-ea"/>
                  <a:cs typeface="+mn-cs"/>
                </a:rPr>
                <a:t>Network Requirements</a:t>
              </a:r>
            </a:p>
          </p:txBody>
        </p:sp>
        <p:pic>
          <p:nvPicPr>
            <p:cNvPr id="17" name="Picture 16" descr="A blue and black network&#10;&#10;AI-generated content may be incorrect.">
              <a:extLst>
                <a:ext uri="{FF2B5EF4-FFF2-40B4-BE49-F238E27FC236}">
                  <a16:creationId xmlns:a16="http://schemas.microsoft.com/office/drawing/2014/main" id="{0121CA83-B667-8631-7F42-F624698706BB}"/>
                </a:ext>
              </a:extLst>
            </p:cNvPr>
            <p:cNvPicPr>
              <a:picLocks noChangeAspect="1"/>
            </p:cNvPicPr>
            <p:nvPr/>
          </p:nvPicPr>
          <p:blipFill>
            <a:blip r:embed="rId5"/>
            <a:stretch>
              <a:fillRect/>
            </a:stretch>
          </p:blipFill>
          <p:spPr>
            <a:xfrm>
              <a:off x="6599883" y="2374047"/>
              <a:ext cx="261176" cy="261176"/>
            </a:xfrm>
            <a:prstGeom prst="rect">
              <a:avLst/>
            </a:prstGeom>
          </p:spPr>
        </p:pic>
      </p:grpSp>
      <p:sp>
        <p:nvSpPr>
          <p:cNvPr id="6" name="Title 3">
            <a:extLst>
              <a:ext uri="{FF2B5EF4-FFF2-40B4-BE49-F238E27FC236}">
                <a16:creationId xmlns:a16="http://schemas.microsoft.com/office/drawing/2014/main" id="{7274108A-8B9C-9BCD-BCD6-9AE2CCEECA37}"/>
              </a:ext>
            </a:extLst>
          </p:cNvPr>
          <p:cNvSpPr txBox="1">
            <a:spLocks/>
          </p:cNvSpPr>
          <p:nvPr/>
        </p:nvSpPr>
        <p:spPr>
          <a:xfrm>
            <a:off x="451885" y="183955"/>
            <a:ext cx="10301505" cy="731877"/>
          </a:xfrm>
          <a:prstGeom prst="rect">
            <a:avLst/>
          </a:prstGeom>
        </p:spPr>
        <p:txBody>
          <a:bodyPr vert="horz" lIns="91440" tIns="45720" rIns="91440" bIns="45720" rtlCol="0" anchor="b">
            <a:norm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2"/>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AU" sz="4000" b="0" i="0" u="none" strike="noStrike" kern="1200" cap="none" spc="-50" normalizeH="0" baseline="0" noProof="0">
                <a:ln w="3175">
                  <a:noFill/>
                </a:ln>
                <a:solidFill>
                  <a:srgbClr val="0E2841"/>
                </a:solidFill>
                <a:effectLst/>
                <a:uLnTx/>
                <a:uFillTx/>
                <a:latin typeface="Aptos Display" panose="02110004020202020204"/>
                <a:ea typeface="+mn-ea"/>
                <a:cs typeface="Segoe UI" pitchFamily="34" charset="0"/>
              </a:rPr>
              <a:t>Jumpbox Requirements</a:t>
            </a:r>
          </a:p>
        </p:txBody>
      </p:sp>
      <p:pic>
        <p:nvPicPr>
          <p:cNvPr id="10" name="Picture 9">
            <a:extLst>
              <a:ext uri="{FF2B5EF4-FFF2-40B4-BE49-F238E27FC236}">
                <a16:creationId xmlns:a16="http://schemas.microsoft.com/office/drawing/2014/main" id="{5ADD90A6-02B8-23B2-73BC-07770D17A79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6219022"/>
            <a:ext cx="12192000" cy="638978"/>
          </a:xfrm>
          <a:prstGeom prst="rect">
            <a:avLst/>
          </a:prstGeom>
        </p:spPr>
      </p:pic>
      <p:pic>
        <p:nvPicPr>
          <p:cNvPr id="21" name="Picture 20">
            <a:extLst>
              <a:ext uri="{FF2B5EF4-FFF2-40B4-BE49-F238E27FC236}">
                <a16:creationId xmlns:a16="http://schemas.microsoft.com/office/drawing/2014/main" id="{84370255-2795-BF24-F50A-EBA2BC5C19AB}"/>
              </a:ext>
            </a:extLst>
          </p:cNvPr>
          <p:cNvPicPr>
            <a:picLocks noChangeAspect="1"/>
          </p:cNvPicPr>
          <p:nvPr/>
        </p:nvPicPr>
        <p:blipFill>
          <a:blip r:embed="rId7" cstate="screen">
            <a:extLst>
              <a:ext uri="{28A0092B-C50C-407E-A947-70E740481C1C}">
                <a14:useLocalDpi xmlns:a14="http://schemas.microsoft.com/office/drawing/2010/main"/>
              </a:ext>
            </a:extLst>
          </a:blip>
          <a:srcRect r="59888"/>
          <a:stretch>
            <a:fillRect/>
          </a:stretch>
        </p:blipFill>
        <p:spPr>
          <a:xfrm>
            <a:off x="95250" y="6326601"/>
            <a:ext cx="900173" cy="457200"/>
          </a:xfrm>
          <a:prstGeom prst="rect">
            <a:avLst/>
          </a:prstGeom>
        </p:spPr>
      </p:pic>
    </p:spTree>
    <p:extLst>
      <p:ext uri="{BB962C8B-B14F-4D97-AF65-F5344CB8AC3E}">
        <p14:creationId xmlns:p14="http://schemas.microsoft.com/office/powerpoint/2010/main" val="4034999014"/>
      </p:ext>
    </p:extLst>
  </p:cSld>
  <p:clrMapOvr>
    <a:masterClrMapping/>
  </p:clrMapOvr>
  <p:transition spd="slow">
    <p:cove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9ABABC-1DCB-D3AD-DF26-928DCD14B05A}"/>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CC640E7F-AACA-B2AF-68D0-49D4AFFBBC86}"/>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2297458" y="1161271"/>
            <a:ext cx="2555240" cy="6858000"/>
          </a:xfrm>
          <a:prstGeom prst="rect">
            <a:avLst/>
          </a:prstGeom>
        </p:spPr>
      </p:pic>
      <p:sp>
        <p:nvSpPr>
          <p:cNvPr id="29" name="TextBox 28">
            <a:extLst>
              <a:ext uri="{FF2B5EF4-FFF2-40B4-BE49-F238E27FC236}">
                <a16:creationId xmlns:a16="http://schemas.microsoft.com/office/drawing/2014/main" id="{6782308C-03BE-472A-F197-571580E5ADDC}"/>
              </a:ext>
            </a:extLst>
          </p:cNvPr>
          <p:cNvSpPr txBox="1"/>
          <p:nvPr/>
        </p:nvSpPr>
        <p:spPr>
          <a:xfrm>
            <a:off x="10443411" y="-403058"/>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pic>
        <p:nvPicPr>
          <p:cNvPr id="4" name="Picture 3" descr="A white and blue logo&#10;&#10;AI-generated content may be incorrect.">
            <a:extLst>
              <a:ext uri="{FF2B5EF4-FFF2-40B4-BE49-F238E27FC236}">
                <a16:creationId xmlns:a16="http://schemas.microsoft.com/office/drawing/2014/main" id="{4FECE333-6A64-916E-ADA6-F53975B79C0B}"/>
              </a:ext>
            </a:extLst>
          </p:cNvPr>
          <p:cNvPicPr>
            <a:picLocks noChangeAspect="1"/>
          </p:cNvPicPr>
          <p:nvPr/>
        </p:nvPicPr>
        <p:blipFill>
          <a:blip r:embed="rId3"/>
          <a:stretch>
            <a:fillRect/>
          </a:stretch>
        </p:blipFill>
        <p:spPr>
          <a:xfrm>
            <a:off x="11466580" y="46193"/>
            <a:ext cx="720215" cy="342960"/>
          </a:xfrm>
          <a:prstGeom prst="rect">
            <a:avLst/>
          </a:prstGeom>
        </p:spPr>
      </p:pic>
      <p:pic>
        <p:nvPicPr>
          <p:cNvPr id="6" name="Picture 5">
            <a:extLst>
              <a:ext uri="{FF2B5EF4-FFF2-40B4-BE49-F238E27FC236}">
                <a16:creationId xmlns:a16="http://schemas.microsoft.com/office/drawing/2014/main" id="{56C8F973-367F-5E01-6430-551E88CEBFA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6219022"/>
            <a:ext cx="12192000" cy="638978"/>
          </a:xfrm>
          <a:prstGeom prst="rect">
            <a:avLst/>
          </a:prstGeom>
        </p:spPr>
      </p:pic>
      <p:graphicFrame>
        <p:nvGraphicFramePr>
          <p:cNvPr id="5" name="Table 4">
            <a:extLst>
              <a:ext uri="{FF2B5EF4-FFF2-40B4-BE49-F238E27FC236}">
                <a16:creationId xmlns:a16="http://schemas.microsoft.com/office/drawing/2014/main" id="{1654AF93-AB01-D973-D0B3-BA5009CAF789}"/>
              </a:ext>
            </a:extLst>
          </p:cNvPr>
          <p:cNvGraphicFramePr>
            <a:graphicFrameLocks noGrp="1"/>
          </p:cNvGraphicFramePr>
          <p:nvPr>
            <p:extLst>
              <p:ext uri="{D42A27DB-BD31-4B8C-83A1-F6EECF244321}">
                <p14:modId xmlns:p14="http://schemas.microsoft.com/office/powerpoint/2010/main" val="484933178"/>
              </p:ext>
            </p:extLst>
          </p:nvPr>
        </p:nvGraphicFramePr>
        <p:xfrm>
          <a:off x="576201" y="1133513"/>
          <a:ext cx="10890379" cy="4774478"/>
        </p:xfrm>
        <a:graphic>
          <a:graphicData uri="http://schemas.openxmlformats.org/drawingml/2006/table">
            <a:tbl>
              <a:tblPr/>
              <a:tblGrid>
                <a:gridCol w="3905770">
                  <a:extLst>
                    <a:ext uri="{9D8B030D-6E8A-4147-A177-3AD203B41FA5}">
                      <a16:colId xmlns:a16="http://schemas.microsoft.com/office/drawing/2014/main" val="1702025617"/>
                    </a:ext>
                  </a:extLst>
                </a:gridCol>
                <a:gridCol w="6984609">
                  <a:extLst>
                    <a:ext uri="{9D8B030D-6E8A-4147-A177-3AD203B41FA5}">
                      <a16:colId xmlns:a16="http://schemas.microsoft.com/office/drawing/2014/main" val="1318603967"/>
                    </a:ext>
                  </a:extLst>
                </a:gridCol>
              </a:tblGrid>
              <a:tr h="430385">
                <a:tc>
                  <a:txBody>
                    <a:bodyPr/>
                    <a:lstStyle/>
                    <a:p>
                      <a:pPr lvl="0">
                        <a:buNone/>
                      </a:pPr>
                      <a:r>
                        <a:rPr lang="en-AU" sz="1400" b="1">
                          <a:solidFill>
                            <a:schemeClr val="bg1"/>
                          </a:solidFill>
                          <a:latin typeface="Arial"/>
                        </a:rPr>
                        <a:t>Question</a:t>
                      </a:r>
                    </a:p>
                  </a:txBody>
                  <a:tcPr anchor="ctr">
                    <a:lnL>
                      <a:noFill/>
                    </a:lnL>
                    <a:lnR>
                      <a:noFill/>
                    </a:lnR>
                    <a:lnT>
                      <a:noFill/>
                    </a:lnT>
                    <a:lnB>
                      <a:noFill/>
                    </a:lnB>
                    <a:solidFill>
                      <a:srgbClr val="BF3BC4"/>
                    </a:solidFill>
                  </a:tcPr>
                </a:tc>
                <a:tc>
                  <a:txBody>
                    <a:bodyPr/>
                    <a:lstStyle/>
                    <a:p>
                      <a:pPr lvl="0">
                        <a:buNone/>
                      </a:pPr>
                      <a:r>
                        <a:rPr lang="en-AU" sz="1400" b="1">
                          <a:solidFill>
                            <a:schemeClr val="bg1"/>
                          </a:solidFill>
                          <a:latin typeface="Arial"/>
                        </a:rPr>
                        <a:t>Answer</a:t>
                      </a:r>
                      <a:endParaRPr lang="en-US" sz="1400" b="1">
                        <a:solidFill>
                          <a:schemeClr val="bg1"/>
                        </a:solidFill>
                        <a:latin typeface="Arial"/>
                      </a:endParaRPr>
                    </a:p>
                  </a:txBody>
                  <a:tcPr anchor="ctr">
                    <a:lnL>
                      <a:noFill/>
                    </a:lnL>
                    <a:lnR>
                      <a:noFill/>
                    </a:lnR>
                    <a:lnT>
                      <a:noFill/>
                    </a:lnT>
                    <a:lnB>
                      <a:noFill/>
                    </a:lnB>
                    <a:gradFill>
                      <a:gsLst>
                        <a:gs pos="82000">
                          <a:srgbClr val="0078D4"/>
                        </a:gs>
                        <a:gs pos="0">
                          <a:srgbClr val="0078D4"/>
                        </a:gs>
                        <a:gs pos="0">
                          <a:srgbClr val="C03BC4"/>
                        </a:gs>
                      </a:gsLst>
                      <a:lin ang="0" scaled="1"/>
                    </a:gradFill>
                  </a:tcPr>
                </a:tc>
                <a:extLst>
                  <a:ext uri="{0D108BD9-81ED-4DB2-BD59-A6C34878D82A}">
                    <a16:rowId xmlns:a16="http://schemas.microsoft.com/office/drawing/2014/main" val="271877951"/>
                  </a:ext>
                </a:extLst>
              </a:tr>
              <a:tr h="633786">
                <a:tc>
                  <a:txBody>
                    <a:bodyPr/>
                    <a:lstStyle/>
                    <a:p>
                      <a:pPr lvl="0" algn="l">
                        <a:lnSpc>
                          <a:spcPct val="100000"/>
                        </a:lnSpc>
                        <a:spcBef>
                          <a:spcPts val="0"/>
                        </a:spcBef>
                        <a:spcAft>
                          <a:spcPts val="0"/>
                        </a:spcAft>
                        <a:buNone/>
                      </a:pPr>
                      <a:r>
                        <a:rPr lang="en-AU" sz="1200" b="1">
                          <a:latin typeface="Arial"/>
                        </a:rPr>
                        <a:t>Where can I find more information about DMC</a:t>
                      </a:r>
                    </a:p>
                  </a:txBody>
                  <a:tcPr anchor="ctr">
                    <a:lnL>
                      <a:noFill/>
                    </a:lnL>
                    <a:lnR>
                      <a:noFill/>
                    </a:lnR>
                    <a:lnT>
                      <a:noFill/>
                    </a:lnT>
                    <a:lnB>
                      <a:noFill/>
                    </a:lnB>
                    <a:noFill/>
                  </a:tcPr>
                </a:tc>
                <a:tc>
                  <a:txBody>
                    <a:bodyPr/>
                    <a:lstStyle/>
                    <a:p>
                      <a:pPr lvl="0" algn="l">
                        <a:lnSpc>
                          <a:spcPct val="100000"/>
                        </a:lnSpc>
                        <a:spcBef>
                          <a:spcPts val="0"/>
                        </a:spcBef>
                        <a:spcAft>
                          <a:spcPts val="0"/>
                        </a:spcAft>
                        <a:buNone/>
                      </a:pPr>
                      <a:r>
                        <a:rPr lang="en-AU" sz="1200"/>
                        <a:t>Visit </a:t>
                      </a:r>
                      <a:r>
                        <a:rPr lang="en-AU" sz="1200">
                          <a:hlinkClick r:id="rId5"/>
                        </a:rPr>
                        <a:t>learn.drmigrate.com</a:t>
                      </a:r>
                      <a:r>
                        <a:rPr lang="en-AU" sz="1200"/>
                        <a:t> – the official hub for DMC guides, support, and FAQs.</a:t>
                      </a:r>
                      <a:endParaRPr lang="en-AU" sz="1200">
                        <a:latin typeface="Arial"/>
                      </a:endParaRPr>
                    </a:p>
                  </a:txBody>
                  <a:tcPr anchor="ctr">
                    <a:lnL>
                      <a:noFill/>
                    </a:lnL>
                    <a:lnR>
                      <a:noFill/>
                    </a:lnR>
                    <a:lnT>
                      <a:noFill/>
                    </a:lnT>
                    <a:lnB>
                      <a:noFill/>
                    </a:lnB>
                    <a:noFill/>
                  </a:tcPr>
                </a:tc>
                <a:extLst>
                  <a:ext uri="{0D108BD9-81ED-4DB2-BD59-A6C34878D82A}">
                    <a16:rowId xmlns:a16="http://schemas.microsoft.com/office/drawing/2014/main" val="1771324259"/>
                  </a:ext>
                </a:extLst>
              </a:tr>
              <a:tr h="633786">
                <a:tc>
                  <a:txBody>
                    <a:bodyPr/>
                    <a:lstStyle/>
                    <a:p>
                      <a:pPr lvl="0" algn="l">
                        <a:lnSpc>
                          <a:spcPct val="100000"/>
                        </a:lnSpc>
                        <a:spcBef>
                          <a:spcPts val="0"/>
                        </a:spcBef>
                        <a:spcAft>
                          <a:spcPts val="0"/>
                        </a:spcAft>
                        <a:buNone/>
                      </a:pPr>
                      <a:r>
                        <a:rPr lang="en-AU" sz="1200" b="1">
                          <a:latin typeface="Arial"/>
                        </a:rPr>
                        <a:t>Can I scan more than 1 data centre</a:t>
                      </a:r>
                    </a:p>
                  </a:txBody>
                  <a:tcPr anchor="ctr">
                    <a:lnL>
                      <a:noFill/>
                    </a:lnL>
                    <a:lnR>
                      <a:noFill/>
                    </a:lnR>
                    <a:lnT>
                      <a:noFill/>
                    </a:lnT>
                    <a:lnB>
                      <a:noFill/>
                    </a:lnB>
                    <a:noFill/>
                  </a:tcPr>
                </a:tc>
                <a:tc>
                  <a:txBody>
                    <a:bodyPr/>
                    <a:lstStyle/>
                    <a:p>
                      <a:pPr lvl="0" algn="l">
                        <a:lnSpc>
                          <a:spcPct val="100000"/>
                        </a:lnSpc>
                        <a:spcBef>
                          <a:spcPts val="0"/>
                        </a:spcBef>
                        <a:spcAft>
                          <a:spcPts val="0"/>
                        </a:spcAft>
                        <a:buNone/>
                      </a:pPr>
                      <a:r>
                        <a:rPr lang="en-AU" sz="1200"/>
                        <a:t>Absolutely. Scan multiple data centres simultaneously or one at a time – your choice. Upload each set when ready.</a:t>
                      </a:r>
                      <a:endParaRPr lang="en-AU" sz="1200">
                        <a:latin typeface="Arial"/>
                      </a:endParaRPr>
                    </a:p>
                  </a:txBody>
                  <a:tcPr anchor="ctr">
                    <a:lnL>
                      <a:noFill/>
                    </a:lnL>
                    <a:lnR>
                      <a:noFill/>
                    </a:lnR>
                    <a:lnT>
                      <a:noFill/>
                    </a:lnT>
                    <a:lnB>
                      <a:noFill/>
                    </a:lnB>
                    <a:noFill/>
                  </a:tcPr>
                </a:tc>
                <a:extLst>
                  <a:ext uri="{0D108BD9-81ED-4DB2-BD59-A6C34878D82A}">
                    <a16:rowId xmlns:a16="http://schemas.microsoft.com/office/drawing/2014/main" val="284151796"/>
                  </a:ext>
                </a:extLst>
              </a:tr>
              <a:tr h="537981">
                <a:tc>
                  <a:txBody>
                    <a:bodyPr/>
                    <a:lstStyle/>
                    <a:p>
                      <a:pPr lvl="0" algn="l">
                        <a:lnSpc>
                          <a:spcPct val="100000"/>
                        </a:lnSpc>
                        <a:spcBef>
                          <a:spcPts val="0"/>
                        </a:spcBef>
                        <a:spcAft>
                          <a:spcPts val="0"/>
                        </a:spcAft>
                        <a:buNone/>
                      </a:pPr>
                      <a:r>
                        <a:rPr lang="en-AU" sz="1200" b="1">
                          <a:latin typeface="Arial"/>
                        </a:rPr>
                        <a:t>Can Dr Migrate help with my migration</a:t>
                      </a:r>
                    </a:p>
                  </a:txBody>
                  <a:tcPr anchor="ctr">
                    <a:lnL>
                      <a:noFill/>
                    </a:lnL>
                    <a:lnR>
                      <a:noFill/>
                    </a:lnR>
                    <a:lnT>
                      <a:noFill/>
                    </a:lnT>
                    <a:lnB>
                      <a:noFill/>
                    </a:lnB>
                    <a:noFill/>
                  </a:tcPr>
                </a:tc>
                <a:tc>
                  <a:txBody>
                    <a:bodyPr/>
                    <a:lstStyle/>
                    <a:p>
                      <a:pPr lvl="0" algn="l">
                        <a:lnSpc>
                          <a:spcPct val="100000"/>
                        </a:lnSpc>
                        <a:spcBef>
                          <a:spcPts val="0"/>
                        </a:spcBef>
                        <a:spcAft>
                          <a:spcPts val="0"/>
                        </a:spcAft>
                        <a:buNone/>
                      </a:pPr>
                      <a:r>
                        <a:rPr lang="en-AU" sz="1200"/>
                        <a:t>Yes. Connect Azure Migrate to Dr Migrate to unlock live insights. Visualize network flows, SQL modernization needs, and more in real-time dashboards.</a:t>
                      </a:r>
                      <a:endParaRPr lang="en-AU" sz="1200">
                        <a:latin typeface="Arial"/>
                      </a:endParaRPr>
                    </a:p>
                  </a:txBody>
                  <a:tcPr anchor="ctr">
                    <a:lnL>
                      <a:noFill/>
                    </a:lnL>
                    <a:lnR>
                      <a:noFill/>
                    </a:lnR>
                    <a:lnT>
                      <a:noFill/>
                    </a:lnT>
                    <a:lnB>
                      <a:noFill/>
                    </a:lnB>
                    <a:noFill/>
                  </a:tcPr>
                </a:tc>
                <a:extLst>
                  <a:ext uri="{0D108BD9-81ED-4DB2-BD59-A6C34878D82A}">
                    <a16:rowId xmlns:a16="http://schemas.microsoft.com/office/drawing/2014/main" val="2224658732"/>
                  </a:ext>
                </a:extLst>
              </a:tr>
              <a:tr h="537981">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AU" sz="1200" b="1">
                          <a:latin typeface="Arial"/>
                        </a:rPr>
                        <a:t>After the 90 days can I still access Dr Migrate</a:t>
                      </a:r>
                    </a:p>
                    <a:p>
                      <a:pPr lvl="0" algn="l">
                        <a:lnSpc>
                          <a:spcPct val="100000"/>
                        </a:lnSpc>
                        <a:spcBef>
                          <a:spcPts val="0"/>
                        </a:spcBef>
                        <a:spcAft>
                          <a:spcPts val="0"/>
                        </a:spcAft>
                        <a:buNone/>
                      </a:pPr>
                      <a:endParaRPr lang="en-AU" sz="1200" b="1">
                        <a:latin typeface="Arial"/>
                      </a:endParaRPr>
                    </a:p>
                  </a:txBody>
                  <a:tcPr anchor="ctr">
                    <a:lnL>
                      <a:noFill/>
                    </a:lnL>
                    <a:lnR>
                      <a:noFill/>
                    </a:lnR>
                    <a:lnT>
                      <a:noFill/>
                    </a:lnT>
                    <a:lnB>
                      <a:noFill/>
                    </a:lnB>
                    <a:noFill/>
                  </a:tcPr>
                </a:tc>
                <a:tc>
                  <a:txBody>
                    <a:bodyPr/>
                    <a:lstStyle/>
                    <a:p>
                      <a:pPr lvl="0" algn="l">
                        <a:lnSpc>
                          <a:spcPct val="100000"/>
                        </a:lnSpc>
                        <a:spcBef>
                          <a:spcPts val="0"/>
                        </a:spcBef>
                        <a:spcAft>
                          <a:spcPts val="0"/>
                        </a:spcAft>
                        <a:buNone/>
                      </a:pPr>
                      <a:r>
                        <a:rPr lang="en-AU" sz="1200"/>
                        <a:t>You’ll enter hibernate mode automatically – no data loss. You can re-enable full access or decommission anytime.</a:t>
                      </a:r>
                      <a:endParaRPr lang="en-AU" sz="1200">
                        <a:latin typeface="Arial"/>
                      </a:endParaRPr>
                    </a:p>
                  </a:txBody>
                  <a:tcPr anchor="ctr">
                    <a:lnL>
                      <a:noFill/>
                    </a:lnL>
                    <a:lnR>
                      <a:noFill/>
                    </a:lnR>
                    <a:lnT>
                      <a:noFill/>
                    </a:lnT>
                    <a:lnB>
                      <a:noFill/>
                    </a:lnB>
                    <a:noFill/>
                  </a:tcPr>
                </a:tc>
                <a:extLst>
                  <a:ext uri="{0D108BD9-81ED-4DB2-BD59-A6C34878D82A}">
                    <a16:rowId xmlns:a16="http://schemas.microsoft.com/office/drawing/2014/main" val="689400331"/>
                  </a:ext>
                </a:extLst>
              </a:tr>
              <a:tr h="487526">
                <a:tc>
                  <a:txBody>
                    <a:bodyPr/>
                    <a:lstStyle/>
                    <a:p>
                      <a:pPr lvl="0" algn="l">
                        <a:lnSpc>
                          <a:spcPct val="100000"/>
                        </a:lnSpc>
                        <a:spcBef>
                          <a:spcPts val="0"/>
                        </a:spcBef>
                        <a:spcAft>
                          <a:spcPts val="0"/>
                        </a:spcAft>
                        <a:buNone/>
                      </a:pPr>
                      <a:r>
                        <a:rPr lang="en-AU" sz="1200" b="1">
                          <a:latin typeface="Arial"/>
                        </a:rPr>
                        <a:t>Does DMC need network access to the VMs?</a:t>
                      </a:r>
                    </a:p>
                  </a:txBody>
                  <a:tcPr anchor="ctr">
                    <a:lnL w="0">
                      <a:noFill/>
                    </a:lnL>
                    <a:lnR w="0">
                      <a:noFill/>
                    </a:lnR>
                    <a:lnT w="0">
                      <a:noFill/>
                    </a:lnT>
                    <a:lnB w="0">
                      <a:noFill/>
                    </a:lnB>
                    <a:noFill/>
                  </a:tcPr>
                </a:tc>
                <a:tc>
                  <a:txBody>
                    <a:bodyPr/>
                    <a:lstStyle/>
                    <a:p>
                      <a:pPr lvl="0" algn="l">
                        <a:lnSpc>
                          <a:spcPct val="100000"/>
                        </a:lnSpc>
                        <a:spcBef>
                          <a:spcPts val="0"/>
                        </a:spcBef>
                        <a:spcAft>
                          <a:spcPts val="0"/>
                        </a:spcAft>
                        <a:buNone/>
                      </a:pPr>
                      <a:r>
                        <a:rPr lang="en-AU" sz="1200">
                          <a:latin typeface="Arial"/>
                        </a:rPr>
                        <a:t>No. Only needs access to vCenter and ESXi hosts, not the individual VMs.</a:t>
                      </a:r>
                    </a:p>
                  </a:txBody>
                  <a:tcPr anchor="ctr">
                    <a:lnL w="0">
                      <a:noFill/>
                    </a:lnL>
                    <a:lnR w="0">
                      <a:noFill/>
                    </a:lnR>
                    <a:lnT w="0">
                      <a:noFill/>
                    </a:lnT>
                    <a:lnB w="0">
                      <a:noFill/>
                    </a:lnB>
                    <a:noFill/>
                  </a:tcPr>
                </a:tc>
                <a:extLst>
                  <a:ext uri="{0D108BD9-81ED-4DB2-BD59-A6C34878D82A}">
                    <a16:rowId xmlns:a16="http://schemas.microsoft.com/office/drawing/2014/main" val="683483633"/>
                  </a:ext>
                </a:extLst>
              </a:tr>
              <a:tr h="487526">
                <a:tc>
                  <a:txBody>
                    <a:bodyPr/>
                    <a:lstStyle/>
                    <a:p>
                      <a:pPr lvl="0">
                        <a:buNone/>
                      </a:pPr>
                      <a:r>
                        <a:rPr lang="en-AU" sz="1200" b="1" i="0"/>
                        <a:t>What’s installed?</a:t>
                      </a:r>
                      <a:endParaRPr lang="en-US"/>
                    </a:p>
                  </a:txBody>
                  <a:tcPr anchor="ctr">
                    <a:lnL>
                      <a:noFill/>
                    </a:lnL>
                    <a:lnR>
                      <a:noFill/>
                    </a:lnR>
                    <a:lnT>
                      <a:noFill/>
                    </a:lnT>
                    <a:lnB>
                      <a:noFill/>
                    </a:lnB>
                    <a:noFill/>
                  </a:tcPr>
                </a:tc>
                <a:tc>
                  <a:txBody>
                    <a:bodyPr/>
                    <a:lstStyle/>
                    <a:p>
                      <a:pPr lvl="0">
                        <a:buNone/>
                      </a:pPr>
                      <a:r>
                        <a:rPr lang="en-AU" sz="1200"/>
                        <a:t>Nothing. DMC runs agentless from a </a:t>
                      </a:r>
                      <a:r>
                        <a:rPr lang="en-AU" sz="1200" err="1"/>
                        <a:t>jumpbox</a:t>
                      </a:r>
                      <a:r>
                        <a:rPr lang="en-AU" sz="1200"/>
                        <a:t> – no installs, no agents, no config changes.</a:t>
                      </a:r>
                      <a:endParaRPr lang="en-US"/>
                    </a:p>
                  </a:txBody>
                  <a:tcPr anchor="ctr">
                    <a:lnL>
                      <a:noFill/>
                    </a:lnL>
                    <a:lnR>
                      <a:noFill/>
                    </a:lnR>
                    <a:lnT>
                      <a:noFill/>
                    </a:lnT>
                    <a:lnB>
                      <a:noFill/>
                    </a:lnB>
                    <a:noFill/>
                  </a:tcPr>
                </a:tc>
                <a:extLst>
                  <a:ext uri="{0D108BD9-81ED-4DB2-BD59-A6C34878D82A}">
                    <a16:rowId xmlns:a16="http://schemas.microsoft.com/office/drawing/2014/main" val="2195003279"/>
                  </a:ext>
                </a:extLst>
              </a:tr>
              <a:tr h="537981">
                <a:tc>
                  <a:txBody>
                    <a:bodyPr/>
                    <a:lstStyle/>
                    <a:p>
                      <a:pPr lvl="0">
                        <a:buNone/>
                      </a:pPr>
                      <a:r>
                        <a:rPr lang="en-AU" sz="1200" b="1" i="0"/>
                        <a:t>Is this secure?</a:t>
                      </a:r>
                      <a:endParaRPr lang="en-US"/>
                    </a:p>
                  </a:txBody>
                  <a:tcPr anchor="ctr">
                    <a:lnL>
                      <a:noFill/>
                    </a:lnL>
                    <a:lnR>
                      <a:noFill/>
                    </a:lnR>
                    <a:lnT>
                      <a:noFill/>
                    </a:lnT>
                    <a:lnB>
                      <a:noFill/>
                    </a:lnB>
                    <a:noFill/>
                  </a:tcPr>
                </a:tc>
                <a:tc>
                  <a:txBody>
                    <a:bodyPr/>
                    <a:lstStyle/>
                    <a:p>
                      <a:pPr lvl="0">
                        <a:buNone/>
                      </a:pPr>
                      <a:r>
                        <a:rPr lang="en-AU" sz="1200"/>
                        <a:t>Yes. It uses read-only API calls, no credentials are stored, and all actions are logged, no data is automatically transmitted externally. You can inspect what’s collected before upload.</a:t>
                      </a:r>
                      <a:endParaRPr lang="en-US"/>
                    </a:p>
                  </a:txBody>
                  <a:tcPr anchor="ctr">
                    <a:lnL>
                      <a:noFill/>
                    </a:lnL>
                    <a:lnR>
                      <a:noFill/>
                    </a:lnR>
                    <a:lnT>
                      <a:noFill/>
                    </a:lnT>
                    <a:lnB>
                      <a:noFill/>
                    </a:lnB>
                    <a:noFill/>
                  </a:tcPr>
                </a:tc>
                <a:extLst>
                  <a:ext uri="{0D108BD9-81ED-4DB2-BD59-A6C34878D82A}">
                    <a16:rowId xmlns:a16="http://schemas.microsoft.com/office/drawing/2014/main" val="4010196313"/>
                  </a:ext>
                </a:extLst>
              </a:tr>
              <a:tr h="487526">
                <a:tc>
                  <a:txBody>
                    <a:bodyPr/>
                    <a:lstStyle/>
                    <a:p>
                      <a:pPr lvl="0">
                        <a:buNone/>
                      </a:pPr>
                      <a:r>
                        <a:rPr lang="en-AU" sz="1200" b="1" i="0"/>
                        <a:t>Can we control when it runs?</a:t>
                      </a:r>
                      <a:endParaRPr lang="en-US"/>
                    </a:p>
                  </a:txBody>
                  <a:tcPr anchor="ctr">
                    <a:lnL>
                      <a:noFill/>
                    </a:lnL>
                    <a:lnR>
                      <a:noFill/>
                    </a:lnR>
                    <a:lnT>
                      <a:noFill/>
                    </a:lnT>
                    <a:lnB>
                      <a:noFill/>
                    </a:lnB>
                    <a:noFill/>
                  </a:tcPr>
                </a:tc>
                <a:tc>
                  <a:txBody>
                    <a:bodyPr/>
                    <a:lstStyle/>
                    <a:p>
                      <a:pPr lvl="0">
                        <a:buNone/>
                      </a:pPr>
                      <a:r>
                        <a:rPr lang="en-AU" sz="1200"/>
                        <a:t>100%. You control the run. We guide you in real time, but nothing happens without your lead.</a:t>
                      </a:r>
                      <a:endParaRPr lang="en-US"/>
                    </a:p>
                  </a:txBody>
                  <a:tcPr anchor="ctr">
                    <a:lnL>
                      <a:noFill/>
                    </a:lnL>
                    <a:lnR>
                      <a:noFill/>
                    </a:lnR>
                    <a:lnT>
                      <a:noFill/>
                    </a:lnT>
                    <a:lnB>
                      <a:noFill/>
                    </a:lnB>
                    <a:noFill/>
                  </a:tcPr>
                </a:tc>
                <a:extLst>
                  <a:ext uri="{0D108BD9-81ED-4DB2-BD59-A6C34878D82A}">
                    <a16:rowId xmlns:a16="http://schemas.microsoft.com/office/drawing/2014/main" val="1224979019"/>
                  </a:ext>
                </a:extLst>
              </a:tr>
            </a:tbl>
          </a:graphicData>
        </a:graphic>
      </p:graphicFrame>
      <p:sp>
        <p:nvSpPr>
          <p:cNvPr id="9" name="Title 3">
            <a:extLst>
              <a:ext uri="{FF2B5EF4-FFF2-40B4-BE49-F238E27FC236}">
                <a16:creationId xmlns:a16="http://schemas.microsoft.com/office/drawing/2014/main" id="{95F08F55-3B38-3093-9608-72DFB9CB709A}"/>
              </a:ext>
            </a:extLst>
          </p:cNvPr>
          <p:cNvSpPr txBox="1">
            <a:spLocks/>
          </p:cNvSpPr>
          <p:nvPr/>
        </p:nvSpPr>
        <p:spPr>
          <a:xfrm>
            <a:off x="451885" y="183955"/>
            <a:ext cx="10301505" cy="731877"/>
          </a:xfrm>
          <a:prstGeom prst="rect">
            <a:avLst/>
          </a:prstGeom>
        </p:spPr>
        <p:txBody>
          <a:bodyPr vert="horz" lIns="91440" tIns="45720" rIns="91440" bIns="45720" rtlCol="0" anchor="b">
            <a:norm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2"/>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AU" sz="4000" b="0" i="0" u="none" strike="noStrike" kern="1200" cap="none" spc="-50" normalizeH="0" baseline="0" noProof="0">
                <a:ln w="3175">
                  <a:noFill/>
                </a:ln>
                <a:solidFill>
                  <a:srgbClr val="0E2841"/>
                </a:solidFill>
                <a:effectLst/>
                <a:uLnTx/>
                <a:uFillTx/>
                <a:latin typeface="Aptos Display" panose="02110004020202020204"/>
                <a:ea typeface="+mn-ea"/>
                <a:cs typeface="Segoe UI" pitchFamily="34" charset="0"/>
              </a:rPr>
              <a:t>FAQ</a:t>
            </a:r>
          </a:p>
        </p:txBody>
      </p:sp>
      <p:pic>
        <p:nvPicPr>
          <p:cNvPr id="10" name="Picture 9">
            <a:extLst>
              <a:ext uri="{FF2B5EF4-FFF2-40B4-BE49-F238E27FC236}">
                <a16:creationId xmlns:a16="http://schemas.microsoft.com/office/drawing/2014/main" id="{5D5F7079-35C9-4309-4DC6-D21E5E14A465}"/>
              </a:ext>
            </a:extLst>
          </p:cNvPr>
          <p:cNvPicPr>
            <a:picLocks noChangeAspect="1"/>
          </p:cNvPicPr>
          <p:nvPr/>
        </p:nvPicPr>
        <p:blipFill>
          <a:blip r:embed="rId6" cstate="screen">
            <a:extLst>
              <a:ext uri="{28A0092B-C50C-407E-A947-70E740481C1C}">
                <a14:useLocalDpi xmlns:a14="http://schemas.microsoft.com/office/drawing/2010/main"/>
              </a:ext>
            </a:extLst>
          </a:blip>
          <a:srcRect r="59888"/>
          <a:stretch>
            <a:fillRect/>
          </a:stretch>
        </p:blipFill>
        <p:spPr>
          <a:xfrm>
            <a:off x="95250" y="6326601"/>
            <a:ext cx="900173" cy="457200"/>
          </a:xfrm>
          <a:prstGeom prst="rect">
            <a:avLst/>
          </a:prstGeom>
        </p:spPr>
      </p:pic>
    </p:spTree>
    <p:extLst>
      <p:ext uri="{BB962C8B-B14F-4D97-AF65-F5344CB8AC3E}">
        <p14:creationId xmlns:p14="http://schemas.microsoft.com/office/powerpoint/2010/main" val="827037641"/>
      </p:ext>
    </p:extLst>
  </p:cSld>
  <p:clrMapOvr>
    <a:masterClrMapping/>
  </p:clrMapOvr>
  <p:transition spd="slow">
    <p:cove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8632C7-1F6A-5F09-D06F-B307D441BE64}"/>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9F7F0687-1BDE-6B36-28B3-C25F9A11B695}"/>
              </a:ext>
            </a:extLst>
          </p:cNvPr>
          <p:cNvSpPr/>
          <p:nvPr/>
        </p:nvSpPr>
        <p:spPr>
          <a:xfrm>
            <a:off x="0" y="0"/>
            <a:ext cx="12293601" cy="6858001"/>
          </a:xfrm>
          <a:prstGeom prst="rect">
            <a:avLst/>
          </a:prstGeom>
          <a:gradFill flip="none" rotWithShape="1">
            <a:gsLst>
              <a:gs pos="0">
                <a:srgbClr val="F1F1F4">
                  <a:lumMod val="39000"/>
                  <a:lumOff val="61000"/>
                  <a:alpha val="9000"/>
                </a:srgbClr>
              </a:gs>
              <a:gs pos="89000">
                <a:srgbClr val="8165DF"/>
              </a:gs>
              <a:gs pos="27000">
                <a:srgbClr val="70B2E5"/>
              </a:gs>
              <a:gs pos="64000">
                <a:srgbClr val="0078D4">
                  <a:alpha val="84000"/>
                </a:srgbClr>
              </a:gs>
            </a:gsLst>
            <a:lin ang="36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itle 3">
            <a:extLst>
              <a:ext uri="{FF2B5EF4-FFF2-40B4-BE49-F238E27FC236}">
                <a16:creationId xmlns:a16="http://schemas.microsoft.com/office/drawing/2014/main" id="{FDE327E9-69E8-4A1F-342E-7DC7C28C43FC}"/>
              </a:ext>
            </a:extLst>
          </p:cNvPr>
          <p:cNvSpPr txBox="1">
            <a:spLocks/>
          </p:cNvSpPr>
          <p:nvPr/>
        </p:nvSpPr>
        <p:spPr>
          <a:xfrm>
            <a:off x="1888611" y="2912248"/>
            <a:ext cx="7271971" cy="755904"/>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a:ln>
                  <a:noFill/>
                </a:ln>
                <a:solidFill>
                  <a:prstClr val="white"/>
                </a:solidFill>
                <a:effectLst/>
                <a:uLnTx/>
                <a:uFillTx/>
                <a:latin typeface="Calibri Light" panose="020F0302020204030204"/>
                <a:ea typeface="+mj-ea"/>
                <a:cs typeface="+mj-cs"/>
              </a:rPr>
              <a:t>Next Steps</a:t>
            </a:r>
          </a:p>
        </p:txBody>
      </p:sp>
      <p:pic>
        <p:nvPicPr>
          <p:cNvPr id="2" name="Picture 2">
            <a:extLst>
              <a:ext uri="{FF2B5EF4-FFF2-40B4-BE49-F238E27FC236}">
                <a16:creationId xmlns:a16="http://schemas.microsoft.com/office/drawing/2014/main" id="{224B45CB-59CE-E8A0-8D5B-6A7E46B84A71}"/>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994912" y="2957221"/>
            <a:ext cx="779883" cy="59767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B3F24F16-FB44-FC2D-AF3D-313A728C3C9F}"/>
              </a:ext>
            </a:extLst>
          </p:cNvPr>
          <p:cNvPicPr>
            <a:picLocks noChangeAspect="1"/>
          </p:cNvPicPr>
          <p:nvPr/>
        </p:nvPicPr>
        <p:blipFill>
          <a:blip r:embed="rId3"/>
          <a:stretch>
            <a:fillRect/>
          </a:stretch>
        </p:blipFill>
        <p:spPr>
          <a:xfrm>
            <a:off x="649605" y="6329274"/>
            <a:ext cx="1179195" cy="251125"/>
          </a:xfrm>
          <a:prstGeom prst="rect">
            <a:avLst/>
          </a:prstGeom>
        </p:spPr>
      </p:pic>
    </p:spTree>
    <p:extLst>
      <p:ext uri="{BB962C8B-B14F-4D97-AF65-F5344CB8AC3E}">
        <p14:creationId xmlns:p14="http://schemas.microsoft.com/office/powerpoint/2010/main" val="8802489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E04EC5-C5B0-9809-0E14-80F39018B24C}"/>
            </a:ext>
          </a:extLst>
        </p:cNvPr>
        <p:cNvGrpSpPr/>
        <p:nvPr/>
      </p:nvGrpSpPr>
      <p:grpSpPr>
        <a:xfrm>
          <a:off x="0" y="0"/>
          <a:ext cx="0" cy="0"/>
          <a:chOff x="0" y="0"/>
          <a:chExt cx="0" cy="0"/>
        </a:xfrm>
      </p:grpSpPr>
      <p:sp>
        <p:nvSpPr>
          <p:cNvPr id="12" name="TextBox 11">
            <a:extLst>
              <a:ext uri="{FF2B5EF4-FFF2-40B4-BE49-F238E27FC236}">
                <a16:creationId xmlns:a16="http://schemas.microsoft.com/office/drawing/2014/main" id="{EB2CA9A0-9B00-069D-1202-CAF6F168E5E3}"/>
              </a:ext>
            </a:extLst>
          </p:cNvPr>
          <p:cNvSpPr txBox="1"/>
          <p:nvPr/>
        </p:nvSpPr>
        <p:spPr>
          <a:xfrm>
            <a:off x="530609" y="900218"/>
            <a:ext cx="8398204" cy="1524007"/>
          </a:xfrm>
          <a:prstGeom prst="rect">
            <a:avLst/>
          </a:prstGeom>
          <a:noFill/>
        </p:spPr>
        <p:txBody>
          <a:bodyPr wrap="square">
            <a:spAutoFit/>
          </a:bodyPr>
          <a:lstStyle/>
          <a:p>
            <a:pPr marL="285750" marR="0" lvl="0" indent="-285750" algn="l" defTabSz="914400" rtl="0" eaLnBrk="1" fontAlgn="auto" latinLnBrk="0" hangingPunct="1">
              <a:lnSpc>
                <a:spcPct val="150000"/>
              </a:lnSpc>
              <a:spcBef>
                <a:spcPts val="0"/>
              </a:spcBef>
              <a:spcAft>
                <a:spcPts val="0"/>
              </a:spcAft>
              <a:buClr>
                <a:srgbClr val="4472C4"/>
              </a:buClr>
              <a:buSzTx/>
              <a:buFont typeface="Arial" panose="020B0604020202020204" pitchFamily="34" charset="0"/>
              <a:buChar char="•"/>
              <a:tabLst/>
              <a:defRPr/>
            </a:pPr>
            <a:r>
              <a:rPr kumimoji="0" lang="en-AU" sz="1600" b="0" i="0" u="none" strike="noStrike" kern="1200" cap="none" spc="0" normalizeH="0" baseline="0" noProof="0">
                <a:ln>
                  <a:noFill/>
                </a:ln>
                <a:solidFill>
                  <a:prstClr val="black"/>
                </a:solidFill>
                <a:effectLst/>
                <a:uLnTx/>
                <a:uFillTx/>
                <a:latin typeface="Calibri" panose="020F0502020204030204"/>
                <a:ea typeface="+mn-ea"/>
                <a:cs typeface="+mn-cs"/>
              </a:rPr>
              <a:t>We’ll share the Kick-Off deck and tooling links</a:t>
            </a:r>
          </a:p>
          <a:p>
            <a:pPr marL="285750" marR="0" lvl="0" indent="-285750" algn="l" defTabSz="914400" rtl="0" eaLnBrk="1" fontAlgn="auto" latinLnBrk="0" hangingPunct="1">
              <a:lnSpc>
                <a:spcPct val="150000"/>
              </a:lnSpc>
              <a:spcBef>
                <a:spcPts val="0"/>
              </a:spcBef>
              <a:spcAft>
                <a:spcPts val="0"/>
              </a:spcAft>
              <a:buClr>
                <a:srgbClr val="4472C4"/>
              </a:buClr>
              <a:buSzTx/>
              <a:buFont typeface="Arial" panose="020B0604020202020204" pitchFamily="34" charset="0"/>
              <a:buChar char="•"/>
              <a:tabLst/>
              <a:defRPr/>
            </a:pPr>
            <a:r>
              <a:rPr kumimoji="0" lang="en-AU" sz="1600" b="0" i="0" u="none" strike="noStrike" kern="1200" cap="none" spc="0" normalizeH="0" baseline="0" noProof="0">
                <a:ln>
                  <a:noFill/>
                </a:ln>
                <a:solidFill>
                  <a:srgbClr val="000000"/>
                </a:solidFill>
                <a:effectLst/>
                <a:uLnTx/>
                <a:uFillTx/>
                <a:latin typeface="Aptos" panose="020B0004020202020204" pitchFamily="34" charset="0"/>
                <a:ea typeface="+mn-ea"/>
                <a:cs typeface="+mn-cs"/>
              </a:rPr>
              <a:t>Let’s schedule a one-hour scan session</a:t>
            </a:r>
            <a:endParaRPr kumimoji="0" lang="en-AU" sz="1600" b="0" i="0" u="none" strike="noStrike" kern="1200" cap="none" spc="0" normalizeH="0" baseline="0" noProof="0">
              <a:ln>
                <a:noFill/>
              </a:ln>
              <a:solidFill>
                <a:srgbClr val="292A2E"/>
              </a:solidFill>
              <a:effectLst/>
              <a:uLnTx/>
              <a:uFillTx/>
              <a:latin typeface="Aptos" panose="020B0004020202020204" pitchFamily="34" charset="0"/>
              <a:ea typeface="+mn-ea"/>
              <a:cs typeface="+mn-cs"/>
            </a:endParaRPr>
          </a:p>
          <a:p>
            <a:pPr marL="285750" marR="0" lvl="0" indent="-285750" algn="l" defTabSz="914400" rtl="0" eaLnBrk="1" fontAlgn="auto" latinLnBrk="0" hangingPunct="1">
              <a:lnSpc>
                <a:spcPct val="150000"/>
              </a:lnSpc>
              <a:spcBef>
                <a:spcPts val="0"/>
              </a:spcBef>
              <a:spcAft>
                <a:spcPts val="0"/>
              </a:spcAft>
              <a:buClr>
                <a:srgbClr val="4472C4"/>
              </a:buClr>
              <a:buSzTx/>
              <a:buFont typeface="Arial" panose="020B0604020202020204" pitchFamily="34" charset="0"/>
              <a:buChar char="•"/>
              <a:tabLst/>
              <a:defRPr/>
            </a:pPr>
            <a:r>
              <a:rPr kumimoji="0" lang="en-AU" sz="1600" b="0" i="0" u="none" strike="noStrike" kern="1200" cap="none" spc="0" normalizeH="0" baseline="0" noProof="0">
                <a:ln>
                  <a:noFill/>
                </a:ln>
                <a:solidFill>
                  <a:prstClr val="black"/>
                </a:solidFill>
                <a:effectLst/>
                <a:uLnTx/>
                <a:uFillTx/>
                <a:latin typeface="Calibri" panose="020F0502020204030204"/>
                <a:ea typeface="+mn-ea"/>
                <a:cs typeface="+mn-cs"/>
              </a:rPr>
              <a:t>Within 48 hours of completing the scan, we’ll be ready to walk you through your environment</a:t>
            </a:r>
          </a:p>
          <a:p>
            <a:pPr marL="285750" marR="0" lvl="0" indent="-285750" algn="l" defTabSz="914400" rtl="0" eaLnBrk="1" fontAlgn="auto" latinLnBrk="0" hangingPunct="1">
              <a:lnSpc>
                <a:spcPct val="150000"/>
              </a:lnSpc>
              <a:spcBef>
                <a:spcPts val="0"/>
              </a:spcBef>
              <a:spcAft>
                <a:spcPts val="0"/>
              </a:spcAft>
              <a:buClr>
                <a:srgbClr val="4472C4"/>
              </a:buClr>
              <a:buSzTx/>
              <a:buFont typeface="Arial" panose="020B0604020202020204" pitchFamily="34" charset="0"/>
              <a:buChar char="•"/>
              <a:tabLst/>
              <a:defRPr/>
            </a:pPr>
            <a:r>
              <a:rPr kumimoji="0" lang="en-AU" sz="1600" b="0" i="0" u="none" strike="noStrike" kern="1200" cap="none" spc="0" normalizeH="0" baseline="0" noProof="0">
                <a:ln>
                  <a:noFill/>
                </a:ln>
                <a:solidFill>
                  <a:srgbClr val="000000"/>
                </a:solidFill>
                <a:effectLst/>
                <a:uLnTx/>
                <a:uFillTx/>
                <a:latin typeface="Arial"/>
                <a:ea typeface="+mn-ea"/>
                <a:cs typeface="+mn-cs"/>
              </a:rPr>
              <a:t>If you have a CMDB, in any shape, share it so we can improve planning accuracy</a:t>
            </a:r>
          </a:p>
        </p:txBody>
      </p:sp>
      <p:sp>
        <p:nvSpPr>
          <p:cNvPr id="29" name="TextBox 28">
            <a:extLst>
              <a:ext uri="{FF2B5EF4-FFF2-40B4-BE49-F238E27FC236}">
                <a16:creationId xmlns:a16="http://schemas.microsoft.com/office/drawing/2014/main" id="{EF128872-4C2E-A58F-7DB8-7E592F9386B3}"/>
              </a:ext>
            </a:extLst>
          </p:cNvPr>
          <p:cNvSpPr txBox="1"/>
          <p:nvPr/>
        </p:nvSpPr>
        <p:spPr>
          <a:xfrm>
            <a:off x="10443411" y="-403058"/>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7" name="TextBox 6">
            <a:extLst>
              <a:ext uri="{FF2B5EF4-FFF2-40B4-BE49-F238E27FC236}">
                <a16:creationId xmlns:a16="http://schemas.microsoft.com/office/drawing/2014/main" id="{14280DF7-43E1-0FDA-CC54-4FCA9D010007}"/>
              </a:ext>
            </a:extLst>
          </p:cNvPr>
          <p:cNvSpPr txBox="1"/>
          <p:nvPr/>
        </p:nvSpPr>
        <p:spPr>
          <a:xfrm>
            <a:off x="809354" y="2938375"/>
            <a:ext cx="6098058" cy="371127"/>
          </a:xfrm>
          <a:prstGeom prst="rect">
            <a:avLst/>
          </a:prstGeom>
          <a:noFill/>
        </p:spPr>
        <p:txBody>
          <a:bodyPr wrap="square">
            <a:sp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a:ln>
                  <a:noFill/>
                </a:ln>
                <a:solidFill>
                  <a:prstClr val="black"/>
                </a:solidFill>
                <a:effectLst/>
                <a:uLnTx/>
                <a:uFillTx/>
                <a:latin typeface="Aptos Display" panose="020B0004020202020204" pitchFamily="34" charset="0"/>
                <a:ea typeface="+mn-ea"/>
                <a:cs typeface="+mn-cs"/>
              </a:rPr>
              <a:t>Ready to Scan Checklist</a:t>
            </a:r>
            <a:endParaRPr kumimoji="0" lang="en-US" sz="1600" b="0" i="0" u="none" strike="noStrike" kern="1200" cap="none" spc="0" normalizeH="0" baseline="0" noProof="0">
              <a:ln>
                <a:noFill/>
              </a:ln>
              <a:solidFill>
                <a:prstClr val="black"/>
              </a:solidFill>
              <a:effectLst/>
              <a:uLnTx/>
              <a:uFillTx/>
              <a:latin typeface="Aptos Display" panose="020B0004020202020204" pitchFamily="34" charset="0"/>
              <a:ea typeface="+mn-ea"/>
              <a:cs typeface="+mn-cs"/>
            </a:endParaRPr>
          </a:p>
        </p:txBody>
      </p:sp>
      <p:graphicFrame>
        <p:nvGraphicFramePr>
          <p:cNvPr id="11" name="Table 10">
            <a:extLst>
              <a:ext uri="{FF2B5EF4-FFF2-40B4-BE49-F238E27FC236}">
                <a16:creationId xmlns:a16="http://schemas.microsoft.com/office/drawing/2014/main" id="{BC56782E-A58D-1089-BB4A-925B263206C6}"/>
              </a:ext>
            </a:extLst>
          </p:cNvPr>
          <p:cNvGraphicFramePr>
            <a:graphicFrameLocks noGrp="1"/>
          </p:cNvGraphicFramePr>
          <p:nvPr/>
        </p:nvGraphicFramePr>
        <p:xfrm>
          <a:off x="530609" y="3674573"/>
          <a:ext cx="8285122" cy="1600200"/>
        </p:xfrm>
        <a:graphic>
          <a:graphicData uri="http://schemas.openxmlformats.org/drawingml/2006/table">
            <a:tbl>
              <a:tblPr firstRow="1" bandRow="1">
                <a:tableStyleId>{5A111915-BE36-4E01-A7E5-04B1672EAD32}</a:tableStyleId>
              </a:tblPr>
              <a:tblGrid>
                <a:gridCol w="8285122">
                  <a:extLst>
                    <a:ext uri="{9D8B030D-6E8A-4147-A177-3AD203B41FA5}">
                      <a16:colId xmlns:a16="http://schemas.microsoft.com/office/drawing/2014/main" val="2146172815"/>
                    </a:ext>
                  </a:extLst>
                </a:gridCol>
              </a:tblGrid>
              <a:tr h="0">
                <a:tc>
                  <a:txBody>
                    <a:bodyPr/>
                    <a:lstStyle/>
                    <a:p>
                      <a:pPr>
                        <a:buClr>
                          <a:schemeClr val="bg2">
                            <a:lumMod val="50000"/>
                          </a:schemeClr>
                        </a:buClr>
                      </a:pPr>
                      <a:endParaRPr lang="en-US" sz="100"/>
                    </a:p>
                  </a:txBody>
                  <a:tcPr>
                    <a:gradFill>
                      <a:gsLst>
                        <a:gs pos="82000">
                          <a:srgbClr val="0078D4"/>
                        </a:gs>
                        <a:gs pos="0">
                          <a:srgbClr val="0078D4"/>
                        </a:gs>
                        <a:gs pos="0">
                          <a:srgbClr val="C03BC4"/>
                        </a:gs>
                      </a:gsLst>
                      <a:lin ang="0" scaled="1"/>
                    </a:gradFill>
                  </a:tcPr>
                </a:tc>
                <a:extLst>
                  <a:ext uri="{0D108BD9-81ED-4DB2-BD59-A6C34878D82A}">
                    <a16:rowId xmlns:a16="http://schemas.microsoft.com/office/drawing/2014/main" val="2633992401"/>
                  </a:ext>
                </a:extLst>
              </a:tr>
              <a:tr h="370840">
                <a:tc>
                  <a:txBody>
                    <a:bodyPr/>
                    <a:lstStyle/>
                    <a:p>
                      <a:pPr marL="285750" indent="-285750">
                        <a:buClr>
                          <a:schemeClr val="bg2">
                            <a:lumMod val="50000"/>
                          </a:schemeClr>
                        </a:buClr>
                        <a:buFont typeface="Wingdings" pitchFamily="2" charset="2"/>
                        <a:buChar char="q"/>
                      </a:pPr>
                      <a:r>
                        <a:rPr lang="en-US" sz="1400" b="0"/>
                        <a:t>An admin with  </a:t>
                      </a:r>
                      <a:r>
                        <a:rPr lang="en-US" sz="1400" b="1"/>
                        <a:t>vCenter Admin </a:t>
                      </a:r>
                      <a:r>
                        <a:rPr lang="en-US" sz="1400"/>
                        <a:t>credentials is present</a:t>
                      </a:r>
                    </a:p>
                  </a:txBody>
                  <a:tcPr/>
                </a:tc>
                <a:extLst>
                  <a:ext uri="{0D108BD9-81ED-4DB2-BD59-A6C34878D82A}">
                    <a16:rowId xmlns:a16="http://schemas.microsoft.com/office/drawing/2014/main" val="594795293"/>
                  </a:ext>
                </a:extLst>
              </a:tr>
              <a:tr h="370840">
                <a:tc>
                  <a:txBody>
                    <a:bodyPr/>
                    <a:lstStyle/>
                    <a:p>
                      <a:pPr marL="285750" indent="-285750">
                        <a:buClr>
                          <a:schemeClr val="bg2">
                            <a:lumMod val="50000"/>
                          </a:schemeClr>
                        </a:buClr>
                        <a:buFont typeface="Wingdings" pitchFamily="2" charset="2"/>
                        <a:buChar char="q"/>
                      </a:pPr>
                      <a:r>
                        <a:rPr lang="en-US" sz="1400" b="0"/>
                        <a:t>An admin with </a:t>
                      </a:r>
                      <a:r>
                        <a:rPr lang="en-US" sz="1400" b="1"/>
                        <a:t>Guest Admin </a:t>
                      </a:r>
                      <a:r>
                        <a:rPr lang="en-US" sz="1400"/>
                        <a:t>Credentials for </a:t>
                      </a:r>
                      <a:r>
                        <a:rPr lang="en-US" sz="1400" b="1"/>
                        <a:t>Windows</a:t>
                      </a:r>
                      <a:r>
                        <a:rPr lang="en-US" sz="1400"/>
                        <a:t> and </a:t>
                      </a:r>
                      <a:r>
                        <a:rPr lang="en-US" sz="1400" b="1"/>
                        <a:t>Linux </a:t>
                      </a:r>
                      <a:r>
                        <a:rPr lang="en-US" sz="1400" b="0"/>
                        <a:t>is present</a:t>
                      </a:r>
                    </a:p>
                  </a:txBody>
                  <a:tcPr/>
                </a:tc>
                <a:extLst>
                  <a:ext uri="{0D108BD9-81ED-4DB2-BD59-A6C34878D82A}">
                    <a16:rowId xmlns:a16="http://schemas.microsoft.com/office/drawing/2014/main" val="3557084566"/>
                  </a:ext>
                </a:extLst>
              </a:tr>
              <a:tr h="370840">
                <a:tc>
                  <a:txBody>
                    <a:bodyPr/>
                    <a:lstStyle/>
                    <a:p>
                      <a:pPr marL="285750" indent="-285750">
                        <a:buClr>
                          <a:schemeClr val="bg2">
                            <a:lumMod val="50000"/>
                          </a:schemeClr>
                        </a:buClr>
                        <a:buFont typeface="Wingdings" pitchFamily="2" charset="2"/>
                        <a:buChar char="q"/>
                      </a:pPr>
                      <a:r>
                        <a:rPr lang="en-US" sz="1400"/>
                        <a:t>Ensure Jumpbox has </a:t>
                      </a:r>
                      <a:r>
                        <a:rPr lang="en-US" sz="1400" b="1"/>
                        <a:t>network line of sight </a:t>
                      </a:r>
                      <a:r>
                        <a:rPr lang="en-US" sz="1400"/>
                        <a:t>to vCentre and </a:t>
                      </a:r>
                      <a:r>
                        <a:rPr lang="en-US" sz="1400" b="1" err="1"/>
                        <a:t>ESXi</a:t>
                      </a:r>
                      <a:r>
                        <a:rPr lang="en-US" sz="1400" b="1"/>
                        <a:t> hosts</a:t>
                      </a:r>
                    </a:p>
                  </a:txBody>
                  <a:tcPr/>
                </a:tc>
                <a:extLst>
                  <a:ext uri="{0D108BD9-81ED-4DB2-BD59-A6C34878D82A}">
                    <a16:rowId xmlns:a16="http://schemas.microsoft.com/office/drawing/2014/main" val="781785397"/>
                  </a:ext>
                </a:extLst>
              </a:tr>
              <a:tr h="370840">
                <a:tc>
                  <a:txBody>
                    <a:bodyPr/>
                    <a:lstStyle/>
                    <a:p>
                      <a:pPr marL="285750" indent="-285750">
                        <a:buClr>
                          <a:schemeClr val="bg2">
                            <a:lumMod val="50000"/>
                          </a:schemeClr>
                        </a:buClr>
                        <a:buFont typeface="Wingdings" pitchFamily="2" charset="2"/>
                        <a:buChar char="q"/>
                      </a:pPr>
                      <a:r>
                        <a:rPr lang="en-US" sz="1400"/>
                        <a:t>Ensure Jumpbox can </a:t>
                      </a:r>
                      <a:r>
                        <a:rPr lang="en-US" sz="1400" b="1"/>
                        <a:t>resolve</a:t>
                      </a:r>
                      <a:r>
                        <a:rPr lang="en-US" sz="1400"/>
                        <a:t> </a:t>
                      </a:r>
                      <a:r>
                        <a:rPr lang="en-US" sz="1400" err="1"/>
                        <a:t>ESXi</a:t>
                      </a:r>
                      <a:r>
                        <a:rPr lang="en-US" sz="1400"/>
                        <a:t> host via </a:t>
                      </a:r>
                      <a:r>
                        <a:rPr lang="en-US" sz="1400" b="1"/>
                        <a:t>DNS</a:t>
                      </a:r>
                    </a:p>
                  </a:txBody>
                  <a:tcPr/>
                </a:tc>
                <a:extLst>
                  <a:ext uri="{0D108BD9-81ED-4DB2-BD59-A6C34878D82A}">
                    <a16:rowId xmlns:a16="http://schemas.microsoft.com/office/drawing/2014/main" val="3517858661"/>
                  </a:ext>
                </a:extLst>
              </a:tr>
            </a:tbl>
          </a:graphicData>
        </a:graphic>
      </p:graphicFrame>
      <p:sp>
        <p:nvSpPr>
          <p:cNvPr id="2" name="Title 3">
            <a:extLst>
              <a:ext uri="{FF2B5EF4-FFF2-40B4-BE49-F238E27FC236}">
                <a16:creationId xmlns:a16="http://schemas.microsoft.com/office/drawing/2014/main" id="{15180C42-A000-9DD6-0B3C-696996FF6ACE}"/>
              </a:ext>
            </a:extLst>
          </p:cNvPr>
          <p:cNvSpPr txBox="1">
            <a:spLocks/>
          </p:cNvSpPr>
          <p:nvPr/>
        </p:nvSpPr>
        <p:spPr>
          <a:xfrm>
            <a:off x="335565" y="159795"/>
            <a:ext cx="10301505" cy="731877"/>
          </a:xfrm>
          <a:prstGeom prst="rect">
            <a:avLst/>
          </a:prstGeom>
        </p:spPr>
        <p:txBody>
          <a:bodyPr vert="horz" lIns="91440" tIns="45720" rIns="91440" bIns="45720" rtlCol="0" anchor="b">
            <a:norm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2"/>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AU" sz="4000" b="0" i="0" u="none" strike="noStrike" kern="1200" cap="none" spc="-50" normalizeH="0" baseline="0" noProof="0">
                <a:ln w="3175">
                  <a:noFill/>
                </a:ln>
                <a:solidFill>
                  <a:srgbClr val="0E2841"/>
                </a:solidFill>
                <a:effectLst/>
                <a:uLnTx/>
                <a:uFillTx/>
                <a:latin typeface="Aptos Display" panose="02110004020202020204"/>
                <a:ea typeface="+mn-ea"/>
                <a:cs typeface="Segoe UI" pitchFamily="34" charset="0"/>
              </a:rPr>
              <a:t>Next Steps</a:t>
            </a:r>
          </a:p>
        </p:txBody>
      </p:sp>
      <p:pic>
        <p:nvPicPr>
          <p:cNvPr id="6" name="Picture 5">
            <a:extLst>
              <a:ext uri="{FF2B5EF4-FFF2-40B4-BE49-F238E27FC236}">
                <a16:creationId xmlns:a16="http://schemas.microsoft.com/office/drawing/2014/main" id="{3129833F-1A48-8064-B864-70279F250E9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2644" y="6266352"/>
            <a:ext cx="2244155" cy="457200"/>
          </a:xfrm>
          <a:prstGeom prst="rect">
            <a:avLst/>
          </a:prstGeom>
        </p:spPr>
      </p:pic>
      <p:pic>
        <p:nvPicPr>
          <p:cNvPr id="13" name="Picture 12">
            <a:extLst>
              <a:ext uri="{FF2B5EF4-FFF2-40B4-BE49-F238E27FC236}">
                <a16:creationId xmlns:a16="http://schemas.microsoft.com/office/drawing/2014/main" id="{9CA101DC-B6D7-1D79-BA8F-9B1F9869890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6219022"/>
            <a:ext cx="12192000" cy="638978"/>
          </a:xfrm>
          <a:prstGeom prst="rect">
            <a:avLst/>
          </a:prstGeom>
        </p:spPr>
      </p:pic>
      <p:pic>
        <p:nvPicPr>
          <p:cNvPr id="16" name="Picture 15">
            <a:extLst>
              <a:ext uri="{FF2B5EF4-FFF2-40B4-BE49-F238E27FC236}">
                <a16:creationId xmlns:a16="http://schemas.microsoft.com/office/drawing/2014/main" id="{2E3B570E-2C3B-2976-18F8-E7AF488A6BDB}"/>
              </a:ext>
            </a:extLst>
          </p:cNvPr>
          <p:cNvPicPr>
            <a:picLocks noChangeAspect="1"/>
          </p:cNvPicPr>
          <p:nvPr/>
        </p:nvPicPr>
        <p:blipFill>
          <a:blip r:embed="rId4"/>
          <a:stretch>
            <a:fillRect/>
          </a:stretch>
        </p:blipFill>
        <p:spPr>
          <a:xfrm>
            <a:off x="530609" y="2985871"/>
            <a:ext cx="278745" cy="263471"/>
          </a:xfrm>
          <a:prstGeom prst="rect">
            <a:avLst/>
          </a:prstGeom>
        </p:spPr>
      </p:pic>
      <p:sp>
        <p:nvSpPr>
          <p:cNvPr id="18" name="TextBox 17">
            <a:extLst>
              <a:ext uri="{FF2B5EF4-FFF2-40B4-BE49-F238E27FC236}">
                <a16:creationId xmlns:a16="http://schemas.microsoft.com/office/drawing/2014/main" id="{302CF08B-C0D1-04A9-0E31-C03D272BB9C8}"/>
              </a:ext>
            </a:extLst>
          </p:cNvPr>
          <p:cNvSpPr txBox="1"/>
          <p:nvPr/>
        </p:nvSpPr>
        <p:spPr>
          <a:xfrm>
            <a:off x="428461" y="3290500"/>
            <a:ext cx="6097280"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a:ln>
                  <a:noFill/>
                </a:ln>
                <a:solidFill>
                  <a:prstClr val="black"/>
                </a:solidFill>
                <a:effectLst/>
                <a:uLnTx/>
                <a:uFillTx/>
                <a:latin typeface="Calibri" panose="020F0502020204030204"/>
                <a:ea typeface="+mn-ea"/>
                <a:cs typeface="+mn-cs"/>
              </a:rPr>
              <a:t>Make sure these are ready before your scan session</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0" name="Picture 19">
            <a:extLst>
              <a:ext uri="{FF2B5EF4-FFF2-40B4-BE49-F238E27FC236}">
                <a16:creationId xmlns:a16="http://schemas.microsoft.com/office/drawing/2014/main" id="{487FA070-C4F6-E912-065C-F519E8F93B3E}"/>
              </a:ext>
            </a:extLst>
          </p:cNvPr>
          <p:cNvPicPr>
            <a:picLocks noChangeAspect="1"/>
          </p:cNvPicPr>
          <p:nvPr/>
        </p:nvPicPr>
        <p:blipFill>
          <a:blip r:embed="rId2" cstate="screen">
            <a:extLst>
              <a:ext uri="{28A0092B-C50C-407E-A947-70E740481C1C}">
                <a14:useLocalDpi xmlns:a14="http://schemas.microsoft.com/office/drawing/2010/main"/>
              </a:ext>
            </a:extLst>
          </a:blip>
          <a:srcRect r="59888"/>
          <a:stretch>
            <a:fillRect/>
          </a:stretch>
        </p:blipFill>
        <p:spPr>
          <a:xfrm>
            <a:off x="95250" y="6326601"/>
            <a:ext cx="900173" cy="457200"/>
          </a:xfrm>
          <a:prstGeom prst="rect">
            <a:avLst/>
          </a:prstGeom>
        </p:spPr>
      </p:pic>
    </p:spTree>
    <p:extLst>
      <p:ext uri="{BB962C8B-B14F-4D97-AF65-F5344CB8AC3E}">
        <p14:creationId xmlns:p14="http://schemas.microsoft.com/office/powerpoint/2010/main" val="42638780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4186CB4-FD04-1AFE-5DA6-5746DD250F03}"/>
              </a:ext>
            </a:extLst>
          </p:cNvPr>
          <p:cNvPicPr>
            <a:picLocks noChangeAspect="1"/>
          </p:cNvPicPr>
          <p:nvPr/>
        </p:nvPicPr>
        <p:blipFill>
          <a:blip r:embed="rId3" cstate="screen">
            <a:extLst>
              <a:ext uri="{28A0092B-C50C-407E-A947-70E740481C1C}">
                <a14:useLocalDpi xmlns:a14="http://schemas.microsoft.com/office/drawing/2010/main"/>
              </a:ext>
            </a:extLst>
          </a:blip>
          <a:srcRect r="59888"/>
          <a:stretch>
            <a:fillRect/>
          </a:stretch>
        </p:blipFill>
        <p:spPr>
          <a:xfrm>
            <a:off x="95250" y="6326601"/>
            <a:ext cx="900173" cy="457200"/>
          </a:xfrm>
          <a:prstGeom prst="rect">
            <a:avLst/>
          </a:prstGeom>
        </p:spPr>
      </p:pic>
      <p:sp>
        <p:nvSpPr>
          <p:cNvPr id="7" name="TextBox 6">
            <a:extLst>
              <a:ext uri="{FF2B5EF4-FFF2-40B4-BE49-F238E27FC236}">
                <a16:creationId xmlns:a16="http://schemas.microsoft.com/office/drawing/2014/main" id="{4603AA08-F84E-CDAD-7D78-6FF57D6D91F7}"/>
              </a:ext>
            </a:extLst>
          </p:cNvPr>
          <p:cNvSpPr txBox="1"/>
          <p:nvPr/>
        </p:nvSpPr>
        <p:spPr bwMode="gray">
          <a:xfrm>
            <a:off x="1217327" y="1926288"/>
            <a:ext cx="6812628" cy="2384307"/>
          </a:xfrm>
          <a:prstGeom prst="rect">
            <a:avLst/>
          </a:prstGeom>
        </p:spPr>
        <p:txBody>
          <a:bodyPr vert="horz" wrap="square" lIns="0" tIns="0" rIns="0" bIns="0" rtlCol="0">
            <a:spAutoFit/>
          </a:bodyPr>
          <a:lstStyle>
            <a:lvl1pPr marL="228600" marR="0" indent="-228600" defTabSz="932742" fontAlgn="auto">
              <a:lnSpc>
                <a:spcPct val="150000"/>
              </a:lnSpc>
              <a:spcBef>
                <a:spcPct val="20000"/>
              </a:spcBef>
              <a:spcAft>
                <a:spcPts val="0"/>
              </a:spcAft>
              <a:buClr>
                <a:srgbClr val="D883FF"/>
              </a:buClr>
              <a:buSzPct val="90000"/>
              <a:buFont typeface="Arial" panose="020B0604020202020204" pitchFamily="34" charset="0"/>
              <a:buChar char="•"/>
              <a:tabLst/>
              <a:defRPr sz="2000" b="1" spc="0" baseline="0">
                <a:solidFill>
                  <a:schemeClr val="bg2">
                    <a:lumMod val="25000"/>
                  </a:schemeClr>
                </a:solidFill>
                <a:latin typeface="Aptos" panose="020B0004020202020204" pitchFamily="34" charset="0"/>
                <a:cs typeface="Poppins" pitchFamily="2" charset="77"/>
              </a:defRPr>
            </a:lvl1pPr>
            <a:lvl2pPr marR="0" indent="-228600" defTabSz="932742" fontAlgn="auto">
              <a:lnSpc>
                <a:spcPct val="100000"/>
              </a:lnSpc>
              <a:spcBef>
                <a:spcPct val="20000"/>
              </a:spcBef>
              <a:spcAft>
                <a:spcPts val="0"/>
              </a:spcAft>
              <a:buClrTx/>
              <a:buSzPct val="90000"/>
              <a:buFont typeface="Wingdings" panose="05000000000000000000" pitchFamily="2" charset="2"/>
              <a:buChar char=""/>
              <a:tabLst/>
              <a:defRPr sz="2000" spc="0" baseline="0">
                <a:latin typeface="Poppins" pitchFamily="2" charset="77"/>
                <a:cs typeface="Poppins" pitchFamily="2" charset="77"/>
              </a:defRPr>
            </a:lvl2pPr>
            <a:lvl3pPr marL="657225" marR="0" indent="-200025" defTabSz="932742" fontAlgn="auto">
              <a:lnSpc>
                <a:spcPct val="100000"/>
              </a:lnSpc>
              <a:spcBef>
                <a:spcPct val="20000"/>
              </a:spcBef>
              <a:spcAft>
                <a:spcPts val="0"/>
              </a:spcAft>
              <a:buClrTx/>
              <a:buSzPct val="90000"/>
              <a:buFont typeface="Wingdings" panose="05000000000000000000" pitchFamily="2" charset="2"/>
              <a:buChar char=""/>
              <a:tabLst/>
              <a:defRPr sz="1600" spc="0" baseline="0">
                <a:latin typeface="Poppins" pitchFamily="2" charset="77"/>
                <a:cs typeface="Poppins" pitchFamily="2" charset="77"/>
              </a:defRPr>
            </a:lvl3pPr>
            <a:lvl4pPr marL="842963" marR="0" indent="-180975" defTabSz="932742" fontAlgn="auto">
              <a:lnSpc>
                <a:spcPct val="100000"/>
              </a:lnSpc>
              <a:spcBef>
                <a:spcPct val="20000"/>
              </a:spcBef>
              <a:spcAft>
                <a:spcPts val="0"/>
              </a:spcAft>
              <a:buClrTx/>
              <a:buSzPct val="90000"/>
              <a:buFont typeface="Wingdings" panose="05000000000000000000" pitchFamily="2" charset="2"/>
              <a:buChar char=""/>
              <a:tabLst/>
              <a:defRPr sz="1400" spc="0" baseline="0">
                <a:latin typeface="Poppins" pitchFamily="2" charset="77"/>
                <a:cs typeface="Poppins" pitchFamily="2" charset="77"/>
              </a:defRPr>
            </a:lvl4pPr>
            <a:lvl5pPr marL="1023938" marR="0" indent="-168275" defTabSz="932742" fontAlgn="auto">
              <a:lnSpc>
                <a:spcPct val="100000"/>
              </a:lnSpc>
              <a:spcBef>
                <a:spcPct val="20000"/>
              </a:spcBef>
              <a:spcAft>
                <a:spcPts val="0"/>
              </a:spcAft>
              <a:buClrTx/>
              <a:buSzPct val="90000"/>
              <a:buFont typeface="Wingdings" panose="05000000000000000000" pitchFamily="2" charset="2"/>
              <a:buChar char=""/>
              <a:tabLst/>
              <a:defRPr sz="1400" spc="0" baseline="0">
                <a:latin typeface="Poppins" pitchFamily="2" charset="77"/>
                <a:cs typeface="Poppins" pitchFamily="2" charset="77"/>
              </a:defRPr>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marL="228600" marR="0" lvl="0" indent="-228600" algn="l" defTabSz="932742" rtl="0" eaLnBrk="1" fontAlgn="auto" latinLnBrk="0" hangingPunct="1">
              <a:lnSpc>
                <a:spcPct val="150000"/>
              </a:lnSpc>
              <a:spcBef>
                <a:spcPct val="20000"/>
              </a:spcBef>
              <a:spcAft>
                <a:spcPts val="0"/>
              </a:spcAft>
              <a:buClr>
                <a:srgbClr val="0078D4"/>
              </a:buClr>
              <a:buSzPct val="90000"/>
              <a:buFont typeface="Arial" panose="020B0604020202020204" pitchFamily="34" charset="0"/>
              <a:buChar char="•"/>
              <a:tabLst/>
              <a:defRPr/>
            </a:pPr>
            <a:r>
              <a:rPr kumimoji="0" lang="en-AU" sz="2400" b="0" i="0" u="none" strike="noStrike" kern="1200" cap="none" spc="0" normalizeH="0" baseline="0" noProof="0">
                <a:ln>
                  <a:noFill/>
                </a:ln>
                <a:solidFill>
                  <a:srgbClr val="E8E6DF">
                    <a:lumMod val="25000"/>
                  </a:srgbClr>
                </a:solidFill>
                <a:effectLst/>
                <a:uLnTx/>
                <a:uFillTx/>
                <a:latin typeface="Aptos" panose="020B0004020202020204" pitchFamily="34" charset="0"/>
                <a:ea typeface="+mn-ea"/>
                <a:cs typeface="Poppins" pitchFamily="2" charset="77"/>
              </a:rPr>
              <a:t>What You’ll Get</a:t>
            </a:r>
          </a:p>
          <a:p>
            <a:pPr marL="228600" marR="0" lvl="0" indent="-228600" algn="l" defTabSz="932742" rtl="0" eaLnBrk="1" fontAlgn="auto" latinLnBrk="0" hangingPunct="1">
              <a:lnSpc>
                <a:spcPct val="150000"/>
              </a:lnSpc>
              <a:spcBef>
                <a:spcPct val="20000"/>
              </a:spcBef>
              <a:spcAft>
                <a:spcPts val="0"/>
              </a:spcAft>
              <a:buClr>
                <a:srgbClr val="0078D4"/>
              </a:buClr>
              <a:buSzPct val="90000"/>
              <a:buFont typeface="Arial" panose="020B0604020202020204" pitchFamily="34" charset="0"/>
              <a:buChar char="•"/>
              <a:tabLst/>
              <a:defRPr/>
            </a:pPr>
            <a:r>
              <a:rPr kumimoji="0" lang="en-AU" sz="2400" b="0" i="0" u="none" strike="noStrike" kern="1200" cap="none" spc="0" normalizeH="0" baseline="0" noProof="0">
                <a:ln>
                  <a:noFill/>
                </a:ln>
                <a:solidFill>
                  <a:srgbClr val="E8E6DF">
                    <a:lumMod val="25000"/>
                  </a:srgbClr>
                </a:solidFill>
                <a:effectLst/>
                <a:uLnTx/>
                <a:uFillTx/>
                <a:latin typeface="Aptos" panose="020B0004020202020204" pitchFamily="34" charset="0"/>
                <a:ea typeface="+mn-ea"/>
                <a:cs typeface="Poppins" pitchFamily="2" charset="77"/>
              </a:rPr>
              <a:t>Approach</a:t>
            </a:r>
          </a:p>
          <a:p>
            <a:pPr marL="228600" marR="0" lvl="0" indent="-228600" algn="l" defTabSz="932742" rtl="0" eaLnBrk="1" fontAlgn="auto" latinLnBrk="0" hangingPunct="1">
              <a:lnSpc>
                <a:spcPct val="150000"/>
              </a:lnSpc>
              <a:spcBef>
                <a:spcPct val="20000"/>
              </a:spcBef>
              <a:spcAft>
                <a:spcPts val="0"/>
              </a:spcAft>
              <a:buClr>
                <a:srgbClr val="0078D4"/>
              </a:buClr>
              <a:buSzPct val="90000"/>
              <a:buFont typeface="Arial" panose="020B0604020202020204" pitchFamily="34" charset="0"/>
              <a:buChar char="•"/>
              <a:tabLst/>
              <a:defRPr/>
            </a:pPr>
            <a:r>
              <a:rPr kumimoji="0" lang="en-AU" sz="2400" b="0" i="0" u="none" strike="noStrike" kern="1200" cap="none" spc="0" normalizeH="0" baseline="0" noProof="0">
                <a:ln>
                  <a:noFill/>
                </a:ln>
                <a:solidFill>
                  <a:srgbClr val="E8E6DF">
                    <a:lumMod val="25000"/>
                  </a:srgbClr>
                </a:solidFill>
                <a:effectLst/>
                <a:uLnTx/>
                <a:uFillTx/>
                <a:latin typeface="Aptos" panose="020B0004020202020204" pitchFamily="34" charset="0"/>
                <a:ea typeface="+mn-ea"/>
                <a:cs typeface="Poppins" pitchFamily="2" charset="77"/>
              </a:rPr>
              <a:t>Tooling</a:t>
            </a:r>
          </a:p>
          <a:p>
            <a:pPr marL="228600" marR="0" lvl="0" indent="-228600" algn="l" defTabSz="932742" rtl="0" eaLnBrk="1" fontAlgn="auto" latinLnBrk="0" hangingPunct="1">
              <a:lnSpc>
                <a:spcPct val="150000"/>
              </a:lnSpc>
              <a:spcBef>
                <a:spcPct val="20000"/>
              </a:spcBef>
              <a:spcAft>
                <a:spcPts val="0"/>
              </a:spcAft>
              <a:buClr>
                <a:srgbClr val="0078D4"/>
              </a:buClr>
              <a:buSzPct val="90000"/>
              <a:buFont typeface="Arial" panose="020B0604020202020204" pitchFamily="34" charset="0"/>
              <a:buChar char="•"/>
              <a:tabLst/>
              <a:defRPr/>
            </a:pPr>
            <a:r>
              <a:rPr kumimoji="0" lang="en-AU" sz="2400" b="0" i="0" u="none" strike="noStrike" kern="1200" cap="none" spc="0" normalizeH="0" baseline="0" noProof="0">
                <a:ln>
                  <a:noFill/>
                </a:ln>
                <a:solidFill>
                  <a:srgbClr val="E8E6DF">
                    <a:lumMod val="25000"/>
                  </a:srgbClr>
                </a:solidFill>
                <a:effectLst/>
                <a:uLnTx/>
                <a:uFillTx/>
                <a:latin typeface="Aptos" panose="020B0004020202020204" pitchFamily="34" charset="0"/>
                <a:ea typeface="+mn-ea"/>
                <a:cs typeface="Poppins" pitchFamily="2" charset="77"/>
              </a:rPr>
              <a:t>Next Steps</a:t>
            </a:r>
          </a:p>
        </p:txBody>
      </p:sp>
      <p:sp>
        <p:nvSpPr>
          <p:cNvPr id="12" name="Title 3">
            <a:extLst>
              <a:ext uri="{FF2B5EF4-FFF2-40B4-BE49-F238E27FC236}">
                <a16:creationId xmlns:a16="http://schemas.microsoft.com/office/drawing/2014/main" id="{C7460CF9-0ADC-AB0E-F968-AF46AAC4B9E6}"/>
              </a:ext>
            </a:extLst>
          </p:cNvPr>
          <p:cNvSpPr txBox="1">
            <a:spLocks/>
          </p:cNvSpPr>
          <p:nvPr/>
        </p:nvSpPr>
        <p:spPr>
          <a:xfrm>
            <a:off x="853509" y="814096"/>
            <a:ext cx="8039205" cy="1107996"/>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a:ln>
                  <a:noFill/>
                </a:ln>
                <a:solidFill>
                  <a:srgbClr val="0E2841"/>
                </a:solidFill>
                <a:effectLst/>
                <a:uLnTx/>
                <a:uFillTx/>
                <a:latin typeface="Aptos Display" panose="02110004020202020204"/>
                <a:ea typeface="+mj-ea"/>
                <a:cs typeface="+mj-cs"/>
              </a:rPr>
              <a:t>Agenda</a:t>
            </a:r>
          </a:p>
        </p:txBody>
      </p:sp>
      <p:pic>
        <p:nvPicPr>
          <p:cNvPr id="18" name="Picture 17">
            <a:extLst>
              <a:ext uri="{FF2B5EF4-FFF2-40B4-BE49-F238E27FC236}">
                <a16:creationId xmlns:a16="http://schemas.microsoft.com/office/drawing/2014/main" id="{3507A97E-61F9-3F1B-D384-966E52B8C24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102980" y="-1"/>
            <a:ext cx="6096000" cy="6858000"/>
          </a:xfrm>
          <a:prstGeom prst="rect">
            <a:avLst/>
          </a:prstGeom>
        </p:spPr>
      </p:pic>
    </p:spTree>
    <p:extLst>
      <p:ext uri="{BB962C8B-B14F-4D97-AF65-F5344CB8AC3E}">
        <p14:creationId xmlns:p14="http://schemas.microsoft.com/office/powerpoint/2010/main" val="39192138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39AA04-680E-1E9F-F34B-E60DB32EFD2B}"/>
              </a:ext>
            </a:extLst>
          </p:cNvPr>
          <p:cNvSpPr>
            <a:spLocks noGrp="1"/>
          </p:cNvSpPr>
          <p:nvPr>
            <p:ph type="title"/>
          </p:nvPr>
        </p:nvSpPr>
        <p:spPr>
          <a:xfrm>
            <a:off x="584200" y="2867856"/>
            <a:ext cx="4663440" cy="669094"/>
          </a:xfrm>
          <a:ln>
            <a:noFill/>
          </a:ln>
        </p:spPr>
        <p:txBody>
          <a:bodyPr/>
          <a:lstStyle/>
          <a:p>
            <a:r>
              <a:rPr lang="en-US"/>
              <a:t>Thank You</a:t>
            </a:r>
          </a:p>
        </p:txBody>
      </p:sp>
    </p:spTree>
    <p:extLst>
      <p:ext uri="{BB962C8B-B14F-4D97-AF65-F5344CB8AC3E}">
        <p14:creationId xmlns:p14="http://schemas.microsoft.com/office/powerpoint/2010/main" val="4158818803"/>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326BB9-A8FA-0A94-478E-5088B6E72A81}"/>
            </a:ext>
          </a:extLst>
        </p:cNvPr>
        <p:cNvGrpSpPr/>
        <p:nvPr/>
      </p:nvGrpSpPr>
      <p:grpSpPr>
        <a:xfrm>
          <a:off x="0" y="0"/>
          <a:ext cx="0" cy="0"/>
          <a:chOff x="0" y="0"/>
          <a:chExt cx="0" cy="0"/>
        </a:xfrm>
      </p:grpSpPr>
      <p:sp>
        <p:nvSpPr>
          <p:cNvPr id="6" name="object 61">
            <a:extLst>
              <a:ext uri="{FF2B5EF4-FFF2-40B4-BE49-F238E27FC236}">
                <a16:creationId xmlns:a16="http://schemas.microsoft.com/office/drawing/2014/main" id="{C42FBB23-2FC7-16F7-D486-22B4F3FABA09}"/>
              </a:ext>
            </a:extLst>
          </p:cNvPr>
          <p:cNvSpPr txBox="1"/>
          <p:nvPr/>
        </p:nvSpPr>
        <p:spPr>
          <a:xfrm>
            <a:off x="6611632" y="700567"/>
            <a:ext cx="4582707" cy="769441"/>
          </a:xfrm>
          <a:prstGeom prst="rect">
            <a:avLst/>
          </a:prstGeom>
        </p:spPr>
        <p:txBody>
          <a:bodyPr vert="horz" wrap="square" lIns="0" tIns="0" rIns="0" bIns="0" rtlCol="0">
            <a:spAutoFit/>
          </a:bodyPr>
          <a:lstStyle/>
          <a:p>
            <a:pPr marL="0" marR="0" lvl="0" indent="0" algn="l" defTabSz="91439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4" normalizeH="0" baseline="0" noProof="0">
                <a:ln>
                  <a:noFill/>
                </a:ln>
                <a:solidFill>
                  <a:srgbClr val="0078D3"/>
                </a:solidFill>
                <a:effectLst/>
                <a:uLnTx/>
                <a:uFillTx/>
                <a:latin typeface="Aptos" panose="020B0004020202020204" pitchFamily="34" charset="0"/>
                <a:ea typeface="+mn-ea"/>
                <a:cs typeface="Segoe UI Semibold" panose="020B0502040204020203" pitchFamily="34" charset="0"/>
              </a:rPr>
              <a:t>Estate Analyses</a:t>
            </a:r>
          </a:p>
          <a:p>
            <a:pPr marL="0" marR="4970" lvl="0" indent="0" algn="l" defTabSz="894465"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a:ln>
                  <a:noFill/>
                </a:ln>
                <a:solidFill>
                  <a:prstClr val="black"/>
                </a:solidFill>
                <a:effectLst/>
                <a:uLnTx/>
                <a:uFillTx/>
                <a:latin typeface="Aptos" panose="02110004020202020204"/>
                <a:ea typeface="+mn-ea"/>
                <a:cs typeface="+mn-cs"/>
              </a:rPr>
              <a:t>Map your environment, uncover dependencies, and highlight modernization opportunities</a:t>
            </a:r>
            <a:endParaRPr kumimoji="0" lang="en-US" sz="1600" b="0" i="0" u="none" strike="noStrike" kern="1200" cap="none" spc="0" normalizeH="0" baseline="0" noProof="0">
              <a:ln>
                <a:noFill/>
              </a:ln>
              <a:solidFill>
                <a:prstClr val="white">
                  <a:lumMod val="50000"/>
                </a:prstClr>
              </a:solidFill>
              <a:effectLst/>
              <a:uLnTx/>
              <a:uFillTx/>
              <a:latin typeface="Aptos" panose="020B0004020202020204" pitchFamily="34" charset="0"/>
              <a:ea typeface="+mn-ea"/>
              <a:cs typeface="+mn-cs"/>
            </a:endParaRPr>
          </a:p>
        </p:txBody>
      </p:sp>
      <p:pic>
        <p:nvPicPr>
          <p:cNvPr id="14" name="Picture 2">
            <a:extLst>
              <a:ext uri="{FF2B5EF4-FFF2-40B4-BE49-F238E27FC236}">
                <a16:creationId xmlns:a16="http://schemas.microsoft.com/office/drawing/2014/main" id="{AC0B3ED9-CB54-74D7-FB70-DF7F0767949E}"/>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5542917" y="828751"/>
            <a:ext cx="743198" cy="454649"/>
          </a:xfrm>
          <a:prstGeom prst="rect">
            <a:avLst/>
          </a:prstGeom>
        </p:spPr>
      </p:pic>
      <p:sp>
        <p:nvSpPr>
          <p:cNvPr id="15" name="object 61">
            <a:extLst>
              <a:ext uri="{FF2B5EF4-FFF2-40B4-BE49-F238E27FC236}">
                <a16:creationId xmlns:a16="http://schemas.microsoft.com/office/drawing/2014/main" id="{591EB345-E287-2AC4-6B45-F3E2DFC8FE9E}"/>
              </a:ext>
            </a:extLst>
          </p:cNvPr>
          <p:cNvSpPr txBox="1"/>
          <p:nvPr/>
        </p:nvSpPr>
        <p:spPr>
          <a:xfrm>
            <a:off x="6611632" y="1926029"/>
            <a:ext cx="4933540" cy="777136"/>
          </a:xfrm>
          <a:prstGeom prst="rect">
            <a:avLst/>
          </a:prstGeom>
        </p:spPr>
        <p:txBody>
          <a:bodyPr vert="horz" wrap="square" lIns="0" tIns="0" rIns="0" bIns="0" rtlCol="0" anchor="t">
            <a:spAutoFit/>
          </a:bodyPr>
          <a:lstStyle/>
          <a:p>
            <a:pPr marL="0" marR="0" lvl="0" indent="0" algn="l" defTabSz="91439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4" normalizeH="0" baseline="0" noProof="0">
                <a:ln>
                  <a:noFill/>
                </a:ln>
                <a:solidFill>
                  <a:srgbClr val="0078D3"/>
                </a:solidFill>
                <a:effectLst/>
                <a:uLnTx/>
                <a:uFillTx/>
                <a:latin typeface="Aptos" panose="020B0004020202020204" pitchFamily="34" charset="0"/>
                <a:ea typeface="+mn-ea"/>
                <a:cs typeface="Segoe UI Semibold"/>
              </a:rPr>
              <a:t>Security insights</a:t>
            </a:r>
          </a:p>
          <a:p>
            <a:pPr marL="0" marR="4970" lvl="0" indent="0" algn="l" defTabSz="894465" rtl="0" eaLnBrk="1" fontAlgn="auto" latinLnBrk="0" hangingPunct="1">
              <a:lnSpc>
                <a:spcPct val="100000"/>
              </a:lnSpc>
              <a:spcBef>
                <a:spcPts val="330"/>
              </a:spcBef>
              <a:spcAft>
                <a:spcPts val="0"/>
              </a:spcAft>
              <a:buClrTx/>
              <a:buSzTx/>
              <a:buFontTx/>
              <a:buNone/>
              <a:tabLst/>
              <a:defRPr/>
            </a:pPr>
            <a:r>
              <a:rPr kumimoji="0" lang="en-AU" sz="1600" b="0" i="0" u="none" strike="noStrike" kern="1200" cap="none" spc="0" normalizeH="0" baseline="0" noProof="0">
                <a:ln>
                  <a:noFill/>
                </a:ln>
                <a:solidFill>
                  <a:prstClr val="black"/>
                </a:solidFill>
                <a:effectLst/>
                <a:uLnTx/>
                <a:uFillTx/>
                <a:latin typeface="Aptos" panose="02110004020202020204"/>
                <a:ea typeface="+mn-ea"/>
                <a:cs typeface="+mn-cs"/>
              </a:rPr>
              <a:t>Spot gaps in patching, threats, and outdated software across your environment</a:t>
            </a:r>
            <a:endParaRPr kumimoji="0" lang="en-US" sz="1600" b="0" i="0" u="none" strike="noStrike" kern="1200" cap="none" spc="0" normalizeH="0" baseline="0" noProof="0">
              <a:ln>
                <a:noFill/>
              </a:ln>
              <a:solidFill>
                <a:srgbClr val="000000"/>
              </a:solidFill>
              <a:effectLst/>
              <a:uLnTx/>
              <a:uFillTx/>
              <a:latin typeface="Aptos" panose="020B0004020202020204" pitchFamily="34" charset="0"/>
              <a:ea typeface="+mn-ea"/>
              <a:cs typeface="+mn-cs"/>
            </a:endParaRPr>
          </a:p>
        </p:txBody>
      </p:sp>
      <p:pic>
        <p:nvPicPr>
          <p:cNvPr id="16" name="Picture 1" descr="Shield and cloud in blue and gray color">
            <a:extLst>
              <a:ext uri="{FF2B5EF4-FFF2-40B4-BE49-F238E27FC236}">
                <a16:creationId xmlns:a16="http://schemas.microsoft.com/office/drawing/2014/main" id="{2C1D0FB6-6697-62CE-1F85-F603C819A28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428602" y="1802216"/>
            <a:ext cx="743198" cy="778543"/>
          </a:xfrm>
          <a:prstGeom prst="rect">
            <a:avLst/>
          </a:prstGeom>
        </p:spPr>
      </p:pic>
      <p:sp>
        <p:nvSpPr>
          <p:cNvPr id="2" name="object 61">
            <a:extLst>
              <a:ext uri="{FF2B5EF4-FFF2-40B4-BE49-F238E27FC236}">
                <a16:creationId xmlns:a16="http://schemas.microsoft.com/office/drawing/2014/main" id="{609475CA-062A-2073-8058-916523DA2103}"/>
              </a:ext>
            </a:extLst>
          </p:cNvPr>
          <p:cNvSpPr txBox="1"/>
          <p:nvPr/>
        </p:nvSpPr>
        <p:spPr>
          <a:xfrm>
            <a:off x="6611632" y="4226019"/>
            <a:ext cx="4649446" cy="738664"/>
          </a:xfrm>
          <a:prstGeom prst="rect">
            <a:avLst/>
          </a:prstGeom>
        </p:spPr>
        <p:txBody>
          <a:bodyPr vert="horz" wrap="square" lIns="0" tIns="0" rIns="0" bIns="0" rtlCol="0" anchor="t">
            <a:spAutoFit/>
          </a:bodyPr>
          <a:lstStyle/>
          <a:p>
            <a:pPr marL="0" marR="0" lvl="0" indent="0" algn="l" defTabSz="91439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4" normalizeH="0" baseline="0" noProof="0">
                <a:ln>
                  <a:noFill/>
                </a:ln>
                <a:solidFill>
                  <a:srgbClr val="0078D3"/>
                </a:solidFill>
                <a:effectLst/>
                <a:uLnTx/>
                <a:uFillTx/>
                <a:latin typeface="Aptos" panose="020B0004020202020204" pitchFamily="34" charset="0"/>
                <a:ea typeface="+mn-ea"/>
                <a:cs typeface="Segoe UI Semibold"/>
              </a:rPr>
              <a:t>Wave Planning</a:t>
            </a:r>
          </a:p>
          <a:p>
            <a:pPr marL="0" marR="4970" lvl="0" indent="0" algn="l" defTabSz="894465"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a:ln>
                  <a:noFill/>
                </a:ln>
                <a:solidFill>
                  <a:prstClr val="black"/>
                </a:solidFill>
                <a:effectLst/>
                <a:uLnTx/>
                <a:uFillTx/>
                <a:latin typeface="Aptos" panose="02110004020202020204"/>
                <a:ea typeface="+mn-ea"/>
                <a:cs typeface="+mn-cs"/>
              </a:rPr>
              <a:t>Group migrations into manageable waves to reduce risk and improve clarity</a:t>
            </a:r>
            <a:endParaRPr kumimoji="0" lang="en-US" sz="1600" b="0" i="0" u="none" strike="noStrike" kern="1200" cap="none" spc="0" normalizeH="0" baseline="0" noProof="0">
              <a:ln>
                <a:noFill/>
              </a:ln>
              <a:solidFill>
                <a:srgbClr val="000000"/>
              </a:solidFill>
              <a:effectLst/>
              <a:uLnTx/>
              <a:uFillTx/>
              <a:latin typeface="Aptos" panose="020B0004020202020204" pitchFamily="34" charset="0"/>
              <a:ea typeface="+mn-ea"/>
              <a:cs typeface="+mn-cs"/>
            </a:endParaRPr>
          </a:p>
        </p:txBody>
      </p:sp>
      <p:pic>
        <p:nvPicPr>
          <p:cNvPr id="4" name="Picture 3" descr="A white horse chess piece&#10;&#10;Description automatically generated">
            <a:extLst>
              <a:ext uri="{FF2B5EF4-FFF2-40B4-BE49-F238E27FC236}">
                <a16:creationId xmlns:a16="http://schemas.microsoft.com/office/drawing/2014/main" id="{B475BAF0-C0CA-A795-EB61-BE87A31595E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483242" y="3099074"/>
            <a:ext cx="625952" cy="597675"/>
          </a:xfrm>
          <a:prstGeom prst="rect">
            <a:avLst/>
          </a:prstGeom>
        </p:spPr>
      </p:pic>
      <p:sp>
        <p:nvSpPr>
          <p:cNvPr id="12" name="object 61">
            <a:extLst>
              <a:ext uri="{FF2B5EF4-FFF2-40B4-BE49-F238E27FC236}">
                <a16:creationId xmlns:a16="http://schemas.microsoft.com/office/drawing/2014/main" id="{11A14D25-7B81-A276-CA5C-E24F0CBAB920}"/>
              </a:ext>
            </a:extLst>
          </p:cNvPr>
          <p:cNvSpPr txBox="1"/>
          <p:nvPr/>
        </p:nvSpPr>
        <p:spPr>
          <a:xfrm>
            <a:off x="6611632" y="3143651"/>
            <a:ext cx="5278416" cy="492443"/>
          </a:xfrm>
          <a:prstGeom prst="rect">
            <a:avLst/>
          </a:prstGeom>
        </p:spPr>
        <p:txBody>
          <a:bodyPr vert="horz" wrap="square" lIns="0" tIns="0" rIns="0" bIns="0" rtlCol="0" anchor="t">
            <a:spAutoFit/>
          </a:bodyPr>
          <a:lstStyle/>
          <a:p>
            <a:pPr marL="0" marR="0" lvl="0" indent="0" algn="l" defTabSz="91439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4" normalizeH="0" baseline="0" noProof="0">
                <a:ln>
                  <a:noFill/>
                </a:ln>
                <a:solidFill>
                  <a:srgbClr val="0078D3"/>
                </a:solidFill>
                <a:effectLst/>
                <a:uLnTx/>
                <a:uFillTx/>
                <a:latin typeface="Aptos" panose="020B0004020202020204" pitchFamily="34" charset="0"/>
                <a:ea typeface="+mn-ea"/>
                <a:cs typeface="Segoe UI Semibold"/>
              </a:rPr>
              <a:t>Migration Treatments</a:t>
            </a:r>
          </a:p>
          <a:p>
            <a:pPr marL="0" marR="4970" lvl="0" indent="0" algn="l" defTabSz="894465"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a:ln>
                  <a:noFill/>
                </a:ln>
                <a:solidFill>
                  <a:prstClr val="black"/>
                </a:solidFill>
                <a:effectLst/>
                <a:uLnTx/>
                <a:uFillTx/>
                <a:latin typeface="Aptos" panose="02110004020202020204"/>
                <a:ea typeface="+mn-ea"/>
                <a:cs typeface="+mn-cs"/>
              </a:rPr>
              <a:t>Get clear guidance on what to rehost, </a:t>
            </a:r>
            <a:r>
              <a:rPr kumimoji="0" lang="en-AU" sz="1600" b="0" i="0" u="none" strike="noStrike" kern="1200" cap="none" spc="0" normalizeH="0" baseline="0" noProof="0" err="1">
                <a:ln>
                  <a:noFill/>
                </a:ln>
                <a:solidFill>
                  <a:prstClr val="black"/>
                </a:solidFill>
                <a:effectLst/>
                <a:uLnTx/>
                <a:uFillTx/>
                <a:latin typeface="Aptos" panose="02110004020202020204"/>
                <a:ea typeface="+mn-ea"/>
                <a:cs typeface="+mn-cs"/>
              </a:rPr>
              <a:t>replatform</a:t>
            </a:r>
            <a:r>
              <a:rPr kumimoji="0" lang="en-AU" sz="1600" b="0" i="0" u="none" strike="noStrike" kern="1200" cap="none" spc="0" normalizeH="0" baseline="0" noProof="0">
                <a:ln>
                  <a:noFill/>
                </a:ln>
                <a:solidFill>
                  <a:prstClr val="black"/>
                </a:solidFill>
                <a:effectLst/>
                <a:uLnTx/>
                <a:uFillTx/>
                <a:latin typeface="Aptos" panose="02110004020202020204"/>
                <a:ea typeface="+mn-ea"/>
                <a:cs typeface="+mn-cs"/>
              </a:rPr>
              <a:t> or retire</a:t>
            </a:r>
            <a:endParaRPr kumimoji="0" lang="en-US" sz="1600" b="0" i="0" u="none" strike="noStrike" kern="1200" cap="none" spc="0" normalizeH="0" baseline="0" noProof="0">
              <a:ln>
                <a:noFill/>
              </a:ln>
              <a:solidFill>
                <a:srgbClr val="000000"/>
              </a:solidFill>
              <a:effectLst/>
              <a:uLnTx/>
              <a:uFillTx/>
              <a:latin typeface="Aptos" panose="020B0004020202020204" pitchFamily="34" charset="0"/>
              <a:ea typeface="+mn-ea"/>
              <a:cs typeface="+mn-cs"/>
            </a:endParaRPr>
          </a:p>
        </p:txBody>
      </p:sp>
      <p:grpSp>
        <p:nvGrpSpPr>
          <p:cNvPr id="23" name="Group 22">
            <a:extLst>
              <a:ext uri="{FF2B5EF4-FFF2-40B4-BE49-F238E27FC236}">
                <a16:creationId xmlns:a16="http://schemas.microsoft.com/office/drawing/2014/main" id="{95C1E026-23CF-A0C0-DD78-AFA5F6D66521}"/>
              </a:ext>
            </a:extLst>
          </p:cNvPr>
          <p:cNvGrpSpPr/>
          <p:nvPr/>
        </p:nvGrpSpPr>
        <p:grpSpPr>
          <a:xfrm>
            <a:off x="5347421" y="5441337"/>
            <a:ext cx="6067543" cy="780220"/>
            <a:chOff x="5355779" y="1976406"/>
            <a:chExt cx="6067543" cy="780220"/>
          </a:xfrm>
        </p:grpSpPr>
        <p:sp>
          <p:nvSpPr>
            <p:cNvPr id="8" name="TextBox 7">
              <a:extLst>
                <a:ext uri="{FF2B5EF4-FFF2-40B4-BE49-F238E27FC236}">
                  <a16:creationId xmlns:a16="http://schemas.microsoft.com/office/drawing/2014/main" id="{41AF6A8C-DDD9-21E3-6B87-9DBAB1C7BEC8}"/>
                </a:ext>
              </a:extLst>
            </p:cNvPr>
            <p:cNvSpPr txBox="1"/>
            <p:nvPr/>
          </p:nvSpPr>
          <p:spPr>
            <a:xfrm>
              <a:off x="6577403" y="1987185"/>
              <a:ext cx="4845919" cy="769441"/>
            </a:xfrm>
            <a:prstGeom prst="rect">
              <a:avLst/>
            </a:prstGeom>
            <a:noFill/>
          </p:spPr>
          <p:txBody>
            <a:bodyPr wrap="square" lIns="0" tIns="0" rIns="0" bIns="0" rtlCol="0">
              <a:spAutoFit/>
            </a:bodyPr>
            <a:lstStyle/>
            <a:p>
              <a:pPr marL="0" marR="0" lvl="0" indent="0" algn="l" defTabSz="91439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4" normalizeH="0" baseline="0" noProof="0">
                  <a:ln>
                    <a:noFill/>
                  </a:ln>
                  <a:solidFill>
                    <a:srgbClr val="0078D3"/>
                  </a:solidFill>
                  <a:effectLst/>
                  <a:uLnTx/>
                  <a:uFillTx/>
                  <a:latin typeface="Aptos" panose="020B0004020202020204" pitchFamily="34" charset="0"/>
                  <a:ea typeface="+mn-ea"/>
                  <a:cs typeface="Segoe UI Semibold" panose="020B0502040204020203" pitchFamily="34" charset="0"/>
                </a:rPr>
                <a:t>TCO Modelling</a:t>
              </a:r>
            </a:p>
            <a:p>
              <a:pPr marL="0" marR="0" lvl="0" indent="0" algn="l" defTabSz="914397"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a:ln>
                    <a:noFill/>
                  </a:ln>
                  <a:solidFill>
                    <a:prstClr val="black"/>
                  </a:solidFill>
                  <a:effectLst/>
                  <a:uLnTx/>
                  <a:uFillTx/>
                  <a:latin typeface="Aptos" panose="02110004020202020204"/>
                  <a:ea typeface="+mn-ea"/>
                  <a:cs typeface="+mn-cs"/>
                </a:rPr>
                <a:t>Model Azure costs based on your real workloads and usage patterns</a:t>
              </a:r>
              <a:endParaRPr kumimoji="0" lang="en-US" sz="1600" b="0" i="0" u="none" strike="noStrike" kern="1200" cap="none" spc="0" normalizeH="0" baseline="0" noProof="0">
                <a:ln>
                  <a:noFill/>
                </a:ln>
                <a:solidFill>
                  <a:srgbClr val="000000"/>
                </a:solidFill>
                <a:effectLst/>
                <a:uLnTx/>
                <a:uFillTx/>
                <a:latin typeface="Aptos" panose="020B0004020202020204" pitchFamily="34" charset="0"/>
                <a:ea typeface="+mn-ea"/>
                <a:cs typeface="+mn-cs"/>
              </a:endParaRPr>
            </a:p>
          </p:txBody>
        </p:sp>
        <p:pic>
          <p:nvPicPr>
            <p:cNvPr id="11" name="Picture 5">
              <a:extLst>
                <a:ext uri="{FF2B5EF4-FFF2-40B4-BE49-F238E27FC236}">
                  <a16:creationId xmlns:a16="http://schemas.microsoft.com/office/drawing/2014/main" id="{1CB478EB-54FD-3612-F130-0DB744B9DCBF}"/>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5355779" y="2076347"/>
              <a:ext cx="743198" cy="475274"/>
            </a:xfrm>
            <a:prstGeom prst="rect">
              <a:avLst/>
            </a:prstGeom>
          </p:spPr>
        </p:pic>
        <p:pic>
          <p:nvPicPr>
            <p:cNvPr id="17" name="Picture 1" descr="Leaf and waterdrop in teal and blue color">
              <a:extLst>
                <a:ext uri="{FF2B5EF4-FFF2-40B4-BE49-F238E27FC236}">
                  <a16:creationId xmlns:a16="http://schemas.microsoft.com/office/drawing/2014/main" id="{A3FB6705-CB6C-C9A3-FFEB-A6164893F83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834205" y="1976406"/>
              <a:ext cx="410808" cy="430345"/>
            </a:xfrm>
            <a:prstGeom prst="rect">
              <a:avLst/>
            </a:prstGeom>
          </p:spPr>
        </p:pic>
      </p:grpSp>
      <p:pic>
        <p:nvPicPr>
          <p:cNvPr id="1026" name="Picture 2">
            <a:extLst>
              <a:ext uri="{FF2B5EF4-FFF2-40B4-BE49-F238E27FC236}">
                <a16:creationId xmlns:a16="http://schemas.microsoft.com/office/drawing/2014/main" id="{3D35EE92-666E-3701-6D82-CA5AA5E71914}"/>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5483242" y="4173402"/>
            <a:ext cx="779883" cy="597675"/>
          </a:xfrm>
          <a:prstGeom prst="rect">
            <a:avLst/>
          </a:prstGeom>
          <a:noFill/>
          <a:extLst>
            <a:ext uri="{909E8E84-426E-40DD-AFC4-6F175D3DCCD1}">
              <a14:hiddenFill xmlns:a14="http://schemas.microsoft.com/office/drawing/2010/main">
                <a:solidFill>
                  <a:srgbClr val="FFFFFF"/>
                </a:solidFill>
              </a14:hiddenFill>
            </a:ext>
          </a:extLst>
        </p:spPr>
      </p:pic>
      <p:sp>
        <p:nvSpPr>
          <p:cNvPr id="9" name="Title 3">
            <a:extLst>
              <a:ext uri="{FF2B5EF4-FFF2-40B4-BE49-F238E27FC236}">
                <a16:creationId xmlns:a16="http://schemas.microsoft.com/office/drawing/2014/main" id="{0BF94705-7AA6-BAE9-CA12-7D75225A54BC}"/>
              </a:ext>
            </a:extLst>
          </p:cNvPr>
          <p:cNvSpPr txBox="1">
            <a:spLocks/>
          </p:cNvSpPr>
          <p:nvPr/>
        </p:nvSpPr>
        <p:spPr>
          <a:xfrm>
            <a:off x="582882" y="2137662"/>
            <a:ext cx="5507737" cy="1107996"/>
          </a:xfrm>
          <a:prstGeom prst="rect">
            <a:avLst/>
          </a:prstGeom>
        </p:spPr>
        <p:txBody>
          <a:bodyPr vert="horz" wrap="square"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kumimoji="0" lang="en-US" sz="4400" b="0" i="0" u="none" strike="noStrike" kern="1200" cap="none" spc="0" normalizeH="0" baseline="0" noProof="0">
                <a:ln>
                  <a:noFill/>
                </a:ln>
                <a:solidFill>
                  <a:prstClr val="black"/>
                </a:solidFill>
                <a:effectLst/>
                <a:uLnTx/>
                <a:uFillTx/>
                <a:latin typeface="Aptos Display" panose="02110004020202020204"/>
                <a:ea typeface="+mj-ea"/>
                <a:cs typeface="+mj-cs"/>
              </a:rPr>
              <a:t>What is the Azure </a:t>
            </a:r>
            <a:br>
              <a:rPr lang="en-US" sz="4400" b="0" i="0" u="none" strike="noStrike" kern="1200" cap="none" spc="0" normalizeH="0" baseline="0" noProof="0">
                <a:ln>
                  <a:noFill/>
                </a:ln>
                <a:effectLst/>
                <a:uLnTx/>
                <a:uFillTx/>
                <a:latin typeface="Aptos Display" panose="02110004020202020204"/>
              </a:rPr>
            </a:br>
            <a:r>
              <a:rPr kumimoji="0" lang="en-US" sz="4400" b="0" i="0" u="none" strike="noStrike" kern="1200" cap="none" spc="0" normalizeH="0" baseline="0" noProof="0">
                <a:ln>
                  <a:noFill/>
                </a:ln>
                <a:solidFill>
                  <a:prstClr val="black"/>
                </a:solidFill>
                <a:effectLst/>
                <a:uLnTx/>
                <a:uFillTx/>
                <a:latin typeface="Aptos Display" panose="02110004020202020204"/>
                <a:ea typeface="+mj-ea"/>
                <a:cs typeface="+mj-cs"/>
              </a:rPr>
              <a:t>Benchmark</a:t>
            </a:r>
            <a:r>
              <a:rPr lang="en-US">
                <a:solidFill>
                  <a:prstClr val="black"/>
                </a:solidFill>
                <a:latin typeface="Aptos Display" panose="02110004020202020204"/>
              </a:rPr>
              <a:t> TCO</a:t>
            </a:r>
            <a:r>
              <a:rPr kumimoji="0" lang="en-US" sz="4400" b="0" i="0" u="none" strike="noStrike" kern="1200" cap="none" spc="0" normalizeH="0" baseline="0" noProof="0">
                <a:ln>
                  <a:noFill/>
                </a:ln>
                <a:solidFill>
                  <a:prstClr val="black"/>
                </a:solidFill>
                <a:effectLst/>
                <a:uLnTx/>
                <a:uFillTx/>
                <a:latin typeface="Aptos Display" panose="02110004020202020204"/>
                <a:ea typeface="+mj-ea"/>
                <a:cs typeface="+mj-cs"/>
              </a:rPr>
              <a:t>?</a:t>
            </a:r>
          </a:p>
        </p:txBody>
      </p:sp>
      <p:sp>
        <p:nvSpPr>
          <p:cNvPr id="22" name="TextBox 21">
            <a:extLst>
              <a:ext uri="{FF2B5EF4-FFF2-40B4-BE49-F238E27FC236}">
                <a16:creationId xmlns:a16="http://schemas.microsoft.com/office/drawing/2014/main" id="{9E0D944A-42CF-C980-FDD5-4F9AB25C639D}"/>
              </a:ext>
            </a:extLst>
          </p:cNvPr>
          <p:cNvSpPr txBox="1"/>
          <p:nvPr/>
        </p:nvSpPr>
        <p:spPr>
          <a:xfrm>
            <a:off x="582882" y="3314390"/>
            <a:ext cx="4130320" cy="156966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a:ln>
                  <a:noFill/>
                </a:ln>
                <a:solidFill>
                  <a:prstClr val="black"/>
                </a:solidFill>
                <a:effectLst/>
                <a:uLnTx/>
                <a:uFillTx/>
                <a:latin typeface="Aptos" panose="02110004020202020204"/>
                <a:ea typeface="+mn-ea"/>
                <a:cs typeface="+mn-cs"/>
              </a:rPr>
              <a:t>This assessment gives you a data-driven view of your current estate and what migration to Azure would look like - costs, priorities, and practical next steps. It’s designed to help you move forward with confidence.</a:t>
            </a:r>
            <a:endParaRPr kumimoji="0" lang="en-US" sz="1600" b="0" i="0" u="none" strike="noStrike" kern="1200" cap="none" spc="0" normalizeH="0" baseline="0" noProof="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26" name="Picture 25">
            <a:extLst>
              <a:ext uri="{FF2B5EF4-FFF2-40B4-BE49-F238E27FC236}">
                <a16:creationId xmlns:a16="http://schemas.microsoft.com/office/drawing/2014/main" id="{20EB8CC9-295A-A350-6649-FCB4B2050229}"/>
              </a:ext>
            </a:extLst>
          </p:cNvPr>
          <p:cNvPicPr>
            <a:picLocks noChangeAspect="1"/>
          </p:cNvPicPr>
          <p:nvPr/>
        </p:nvPicPr>
        <p:blipFill>
          <a:blip r:embed="rId9" cstate="screen">
            <a:extLst>
              <a:ext uri="{28A0092B-C50C-407E-A947-70E740481C1C}">
                <a14:useLocalDpi xmlns:a14="http://schemas.microsoft.com/office/drawing/2010/main"/>
              </a:ext>
            </a:extLst>
          </a:blip>
          <a:srcRect r="59888"/>
          <a:stretch>
            <a:fillRect/>
          </a:stretch>
        </p:blipFill>
        <p:spPr>
          <a:xfrm>
            <a:off x="95250" y="6326601"/>
            <a:ext cx="900173" cy="457200"/>
          </a:xfrm>
          <a:prstGeom prst="rect">
            <a:avLst/>
          </a:prstGeom>
        </p:spPr>
      </p:pic>
    </p:spTree>
    <p:extLst>
      <p:ext uri="{BB962C8B-B14F-4D97-AF65-F5344CB8AC3E}">
        <p14:creationId xmlns:p14="http://schemas.microsoft.com/office/powerpoint/2010/main" val="339511477"/>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7F81D0EC-DD61-1148-1D12-52D933793E3C}"/>
              </a:ext>
            </a:extLst>
          </p:cNvPr>
          <p:cNvGrpSpPr/>
          <p:nvPr/>
        </p:nvGrpSpPr>
        <p:grpSpPr>
          <a:xfrm>
            <a:off x="-3" y="-1"/>
            <a:ext cx="12192002" cy="6858001"/>
            <a:chOff x="1541121" y="587553"/>
            <a:chExt cx="12192002" cy="6858001"/>
          </a:xfrm>
        </p:grpSpPr>
        <p:pic>
          <p:nvPicPr>
            <p:cNvPr id="24" name="Picture 23" descr="A colorful background with a white background">
              <a:extLst>
                <a:ext uri="{FF2B5EF4-FFF2-40B4-BE49-F238E27FC236}">
                  <a16:creationId xmlns:a16="http://schemas.microsoft.com/office/drawing/2014/main" id="{18706BD3-FA45-034B-553C-83A3C694609A}"/>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flipH="1">
              <a:off x="1541121" y="587553"/>
              <a:ext cx="12192002" cy="6856073"/>
            </a:xfrm>
            <a:prstGeom prst="rect">
              <a:avLst/>
            </a:prstGeom>
          </p:spPr>
        </p:pic>
        <p:sp>
          <p:nvSpPr>
            <p:cNvPr id="26" name="Rectangle 25">
              <a:extLst>
                <a:ext uri="{FF2B5EF4-FFF2-40B4-BE49-F238E27FC236}">
                  <a16:creationId xmlns:a16="http://schemas.microsoft.com/office/drawing/2014/main" id="{5E96B7AE-421D-7DF4-B278-9896A7FF0F40}"/>
                </a:ext>
                <a:ext uri="{C183D7F6-B498-43B3-948B-1728B52AA6E4}">
                  <adec:decorative xmlns:adec="http://schemas.microsoft.com/office/drawing/2017/decorative" val="1"/>
                </a:ext>
              </a:extLst>
            </p:cNvPr>
            <p:cNvSpPr/>
            <p:nvPr/>
          </p:nvSpPr>
          <p:spPr bwMode="auto">
            <a:xfrm>
              <a:off x="1541123" y="587554"/>
              <a:ext cx="12192000" cy="6858000"/>
            </a:xfrm>
            <a:prstGeom prst="rect">
              <a:avLst/>
            </a:prstGeom>
            <a:gradFill>
              <a:gsLst>
                <a:gs pos="42000">
                  <a:schemeClr val="bg1">
                    <a:lumMod val="0"/>
                    <a:lumOff val="100000"/>
                  </a:schemeClr>
                </a:gs>
                <a:gs pos="100000">
                  <a:schemeClr val="bg1">
                    <a:alpha val="25530"/>
                  </a:schemeClr>
                </a:gs>
              </a:gsLst>
              <a:lin ang="54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Text"/>
                <a:ea typeface="Segoe UI" pitchFamily="34" charset="0"/>
                <a:cs typeface="Segoe UI" pitchFamily="34" charset="0"/>
              </a:endParaRPr>
            </a:p>
          </p:txBody>
        </p:sp>
      </p:grpSp>
      <p:grpSp>
        <p:nvGrpSpPr>
          <p:cNvPr id="11" name="Group 10">
            <a:extLst>
              <a:ext uri="{FF2B5EF4-FFF2-40B4-BE49-F238E27FC236}">
                <a16:creationId xmlns:a16="http://schemas.microsoft.com/office/drawing/2014/main" id="{B02A5826-F374-1478-77F9-2273C0C1412A}"/>
              </a:ext>
            </a:extLst>
          </p:cNvPr>
          <p:cNvGrpSpPr/>
          <p:nvPr/>
        </p:nvGrpSpPr>
        <p:grpSpPr>
          <a:xfrm>
            <a:off x="9382972" y="3806983"/>
            <a:ext cx="1762575" cy="1301334"/>
            <a:chOff x="401015" y="2716539"/>
            <a:chExt cx="2439827" cy="2183643"/>
          </a:xfrm>
        </p:grpSpPr>
        <p:grpSp>
          <p:nvGrpSpPr>
            <p:cNvPr id="12" name="Group 11">
              <a:extLst>
                <a:ext uri="{FF2B5EF4-FFF2-40B4-BE49-F238E27FC236}">
                  <a16:creationId xmlns:a16="http://schemas.microsoft.com/office/drawing/2014/main" id="{C8E939F3-7CF5-7667-E759-742189C6A4E6}"/>
                </a:ext>
              </a:extLst>
            </p:cNvPr>
            <p:cNvGrpSpPr/>
            <p:nvPr/>
          </p:nvGrpSpPr>
          <p:grpSpPr>
            <a:xfrm>
              <a:off x="401015" y="2716539"/>
              <a:ext cx="2439827" cy="2183643"/>
              <a:chOff x="288606" y="1818821"/>
              <a:chExt cx="3166226" cy="3121527"/>
            </a:xfrm>
          </p:grpSpPr>
          <p:pic>
            <p:nvPicPr>
              <p:cNvPr id="15" name="Picture 14">
                <a:extLst>
                  <a:ext uri="{FF2B5EF4-FFF2-40B4-BE49-F238E27FC236}">
                    <a16:creationId xmlns:a16="http://schemas.microsoft.com/office/drawing/2014/main" id="{F2635EEF-DC41-DD24-9BAE-481A3F82C45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25625" y="2868085"/>
                <a:ext cx="1329207" cy="1092482"/>
              </a:xfrm>
              <a:prstGeom prst="rect">
                <a:avLst/>
              </a:prstGeom>
              <a:ln>
                <a:noFill/>
              </a:ln>
              <a:effectLst>
                <a:outerShdw blurRad="292100" dist="139700" dir="2700000" sx="83000" sy="83000" algn="tl" rotWithShape="0">
                  <a:srgbClr val="333333">
                    <a:alpha val="21086"/>
                  </a:srgbClr>
                </a:outerShdw>
              </a:effectLst>
            </p:spPr>
          </p:pic>
          <p:pic>
            <p:nvPicPr>
              <p:cNvPr id="16" name="Picture 15">
                <a:extLst>
                  <a:ext uri="{FF2B5EF4-FFF2-40B4-BE49-F238E27FC236}">
                    <a16:creationId xmlns:a16="http://schemas.microsoft.com/office/drawing/2014/main" id="{FE7FDFA0-49D6-FB28-3899-15D9FCA7737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88606" y="1818821"/>
                <a:ext cx="2580018" cy="1159652"/>
              </a:xfrm>
              <a:prstGeom prst="rect">
                <a:avLst/>
              </a:prstGeom>
              <a:ln>
                <a:noFill/>
              </a:ln>
              <a:effectLst>
                <a:outerShdw blurRad="292100" dist="139700" dir="2700000" sx="83000" sy="83000" algn="tl" rotWithShape="0">
                  <a:srgbClr val="333333">
                    <a:alpha val="21086"/>
                  </a:srgbClr>
                </a:outerShdw>
              </a:effectLst>
            </p:spPr>
          </p:pic>
          <p:pic>
            <p:nvPicPr>
              <p:cNvPr id="18" name="Picture 17">
                <a:extLst>
                  <a:ext uri="{FF2B5EF4-FFF2-40B4-BE49-F238E27FC236}">
                    <a16:creationId xmlns:a16="http://schemas.microsoft.com/office/drawing/2014/main" id="{D39244E8-092D-0F2E-D799-0F89324993E3}"/>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06266" y="2498097"/>
                <a:ext cx="1619360" cy="858164"/>
              </a:xfrm>
              <a:prstGeom prst="rect">
                <a:avLst/>
              </a:prstGeom>
              <a:ln>
                <a:noFill/>
              </a:ln>
              <a:effectLst>
                <a:outerShdw blurRad="292100" dist="139700" dir="2700000" sx="83000" sy="83000" algn="tl" rotWithShape="0">
                  <a:srgbClr val="333333">
                    <a:alpha val="21086"/>
                  </a:srgbClr>
                </a:outerShdw>
              </a:effectLst>
            </p:spPr>
          </p:pic>
          <p:pic>
            <p:nvPicPr>
              <p:cNvPr id="19" name="Picture 18">
                <a:extLst>
                  <a:ext uri="{FF2B5EF4-FFF2-40B4-BE49-F238E27FC236}">
                    <a16:creationId xmlns:a16="http://schemas.microsoft.com/office/drawing/2014/main" id="{F98D685D-B4B6-2868-1223-39C3A563D35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32307" y="3875163"/>
                <a:ext cx="2390300" cy="1065185"/>
              </a:xfrm>
              <a:prstGeom prst="rect">
                <a:avLst/>
              </a:prstGeom>
              <a:ln>
                <a:noFill/>
              </a:ln>
              <a:effectLst>
                <a:outerShdw blurRad="292100" dist="139700" dir="2700000" sx="83000" sy="83000" algn="tl" rotWithShape="0">
                  <a:srgbClr val="333333">
                    <a:alpha val="21086"/>
                  </a:srgbClr>
                </a:outerShdw>
              </a:effectLst>
            </p:spPr>
          </p:pic>
        </p:grpSp>
        <p:pic>
          <p:nvPicPr>
            <p:cNvPr id="14" name="Picture 13">
              <a:extLst>
                <a:ext uri="{FF2B5EF4-FFF2-40B4-BE49-F238E27FC236}">
                  <a16:creationId xmlns:a16="http://schemas.microsoft.com/office/drawing/2014/main" id="{86FC43B2-08F2-73AD-78CC-C126B1E346C6}"/>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94291" y="3649592"/>
              <a:ext cx="1112319" cy="605286"/>
            </a:xfrm>
            <a:prstGeom prst="rect">
              <a:avLst/>
            </a:prstGeom>
            <a:ln>
              <a:noFill/>
            </a:ln>
            <a:effectLst>
              <a:outerShdw blurRad="292100" dist="139700" dir="2700000" sx="83000" sy="83000" algn="tl" rotWithShape="0">
                <a:srgbClr val="333333">
                  <a:alpha val="21086"/>
                </a:srgbClr>
              </a:outerShdw>
            </a:effectLst>
          </p:spPr>
        </p:pic>
      </p:grpSp>
      <p:grpSp>
        <p:nvGrpSpPr>
          <p:cNvPr id="58" name="Group 57">
            <a:extLst>
              <a:ext uri="{FF2B5EF4-FFF2-40B4-BE49-F238E27FC236}">
                <a16:creationId xmlns:a16="http://schemas.microsoft.com/office/drawing/2014/main" id="{6A95F47D-EA2B-26D6-EEBA-37253E9269C5}"/>
              </a:ext>
            </a:extLst>
          </p:cNvPr>
          <p:cNvGrpSpPr/>
          <p:nvPr/>
        </p:nvGrpSpPr>
        <p:grpSpPr>
          <a:xfrm>
            <a:off x="4822166" y="3853735"/>
            <a:ext cx="1614428" cy="1092065"/>
            <a:chOff x="2754186" y="312657"/>
            <a:chExt cx="1386034" cy="996438"/>
          </a:xfrm>
        </p:grpSpPr>
        <p:grpSp>
          <p:nvGrpSpPr>
            <p:cNvPr id="63" name="Group 62">
              <a:extLst>
                <a:ext uri="{FF2B5EF4-FFF2-40B4-BE49-F238E27FC236}">
                  <a16:creationId xmlns:a16="http://schemas.microsoft.com/office/drawing/2014/main" id="{5C03D003-A0A7-DA09-42ED-CDD47EA5E5E5}"/>
                </a:ext>
              </a:extLst>
            </p:cNvPr>
            <p:cNvGrpSpPr/>
            <p:nvPr/>
          </p:nvGrpSpPr>
          <p:grpSpPr>
            <a:xfrm rot="152978">
              <a:off x="2754186" y="312657"/>
              <a:ext cx="1386034" cy="996438"/>
              <a:chOff x="2432409" y="398413"/>
              <a:chExt cx="1421867" cy="1032744"/>
            </a:xfrm>
          </p:grpSpPr>
          <p:pic>
            <p:nvPicPr>
              <p:cNvPr id="1027" name="Picture 1026">
                <a:extLst>
                  <a:ext uri="{FF2B5EF4-FFF2-40B4-BE49-F238E27FC236}">
                    <a16:creationId xmlns:a16="http://schemas.microsoft.com/office/drawing/2014/main" id="{05CE78A3-CE90-2B10-3C83-7B9DAA3F99DD}"/>
                  </a:ext>
                </a:extLst>
              </p:cNvPr>
              <p:cNvPicPr>
                <a:picLocks noChangeAspect="1"/>
              </p:cNvPicPr>
              <p:nvPr/>
            </p:nvPicPr>
            <p:blipFill>
              <a:blip r:embed="rId9" cstate="screen">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2432409" y="518935"/>
                <a:ext cx="1421867" cy="912222"/>
              </a:xfrm>
              <a:prstGeom prst="rect">
                <a:avLst/>
              </a:prstGeom>
            </p:spPr>
          </p:pic>
          <p:grpSp>
            <p:nvGrpSpPr>
              <p:cNvPr id="1028" name="Group 1027">
                <a:extLst>
                  <a:ext uri="{FF2B5EF4-FFF2-40B4-BE49-F238E27FC236}">
                    <a16:creationId xmlns:a16="http://schemas.microsoft.com/office/drawing/2014/main" id="{13C7ECDC-15D4-E5B1-E3BA-E0CE1C8C4D7C}"/>
                  </a:ext>
                </a:extLst>
              </p:cNvPr>
              <p:cNvGrpSpPr/>
              <p:nvPr/>
            </p:nvGrpSpPr>
            <p:grpSpPr>
              <a:xfrm>
                <a:off x="2499266" y="398413"/>
                <a:ext cx="1311573" cy="706296"/>
                <a:chOff x="2605424" y="319935"/>
                <a:chExt cx="1311573" cy="706296"/>
              </a:xfrm>
            </p:grpSpPr>
            <p:pic>
              <p:nvPicPr>
                <p:cNvPr id="1029" name="Picture 1028">
                  <a:extLst>
                    <a:ext uri="{FF2B5EF4-FFF2-40B4-BE49-F238E27FC236}">
                      <a16:creationId xmlns:a16="http://schemas.microsoft.com/office/drawing/2014/main" id="{FB88D8A8-8F8E-979F-2C87-AEA8CA504B2D}"/>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502382" y="563699"/>
                  <a:ext cx="414615" cy="414615"/>
                </a:xfrm>
                <a:prstGeom prst="rect">
                  <a:avLst/>
                </a:prstGeom>
              </p:spPr>
            </p:pic>
            <p:pic>
              <p:nvPicPr>
                <p:cNvPr id="1030" name="Picture 1029">
                  <a:extLst>
                    <a:ext uri="{FF2B5EF4-FFF2-40B4-BE49-F238E27FC236}">
                      <a16:creationId xmlns:a16="http://schemas.microsoft.com/office/drawing/2014/main" id="{40E5EBAC-C1FF-CEC4-B5E7-578D6DF63A0C}"/>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081675" y="319935"/>
                  <a:ext cx="414615" cy="414614"/>
                </a:xfrm>
                <a:prstGeom prst="rect">
                  <a:avLst/>
                </a:prstGeom>
              </p:spPr>
            </p:pic>
            <p:pic>
              <p:nvPicPr>
                <p:cNvPr id="1031" name="Picture 1030">
                  <a:extLst>
                    <a:ext uri="{FF2B5EF4-FFF2-40B4-BE49-F238E27FC236}">
                      <a16:creationId xmlns:a16="http://schemas.microsoft.com/office/drawing/2014/main" id="{1548644C-5762-CD85-1A96-F855D997AE05}"/>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605424" y="611616"/>
                  <a:ext cx="414615" cy="414615"/>
                </a:xfrm>
                <a:prstGeom prst="rect">
                  <a:avLst/>
                </a:prstGeom>
              </p:spPr>
            </p:pic>
          </p:grpSp>
        </p:grpSp>
        <p:pic>
          <p:nvPicPr>
            <p:cNvPr id="1024" name="Picture 1023">
              <a:extLst>
                <a:ext uri="{FF2B5EF4-FFF2-40B4-BE49-F238E27FC236}">
                  <a16:creationId xmlns:a16="http://schemas.microsoft.com/office/drawing/2014/main" id="{D9189740-DAC7-9194-1A61-7C5DC0F3DDDF}"/>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rot="152978">
              <a:off x="3481339" y="705511"/>
              <a:ext cx="404166" cy="400040"/>
            </a:xfrm>
            <a:prstGeom prst="rect">
              <a:avLst/>
            </a:prstGeom>
          </p:spPr>
        </p:pic>
        <p:pic>
          <p:nvPicPr>
            <p:cNvPr id="1025" name="Picture 1024">
              <a:extLst>
                <a:ext uri="{FF2B5EF4-FFF2-40B4-BE49-F238E27FC236}">
                  <a16:creationId xmlns:a16="http://schemas.microsoft.com/office/drawing/2014/main" id="{05EE9D8F-137D-E233-AD8E-B417190C9485}"/>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rot="152978">
              <a:off x="3230774" y="829313"/>
              <a:ext cx="404166" cy="400040"/>
            </a:xfrm>
            <a:prstGeom prst="rect">
              <a:avLst/>
            </a:prstGeom>
          </p:spPr>
        </p:pic>
        <p:pic>
          <p:nvPicPr>
            <p:cNvPr id="1026" name="Picture 1025">
              <a:extLst>
                <a:ext uri="{FF2B5EF4-FFF2-40B4-BE49-F238E27FC236}">
                  <a16:creationId xmlns:a16="http://schemas.microsoft.com/office/drawing/2014/main" id="{B7AB13D3-038F-1C2F-E832-6F47BD075926}"/>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rot="152978">
              <a:off x="3067816" y="454294"/>
              <a:ext cx="404166" cy="400040"/>
            </a:xfrm>
            <a:prstGeom prst="rect">
              <a:avLst/>
            </a:prstGeom>
          </p:spPr>
        </p:pic>
      </p:grpSp>
      <p:pic>
        <p:nvPicPr>
          <p:cNvPr id="3" name="Picture 2">
            <a:extLst>
              <a:ext uri="{FF2B5EF4-FFF2-40B4-BE49-F238E27FC236}">
                <a16:creationId xmlns:a16="http://schemas.microsoft.com/office/drawing/2014/main" id="{99CE2662-D9E0-0B93-B7E1-333728B0579C}"/>
              </a:ext>
            </a:extLst>
          </p:cNvPr>
          <p:cNvPicPr>
            <a:picLocks noChangeAspect="1"/>
          </p:cNvPicPr>
          <p:nvPr/>
        </p:nvPicPr>
        <p:blipFill>
          <a:blip r:embed="rId11"/>
          <a:stretch>
            <a:fillRect/>
          </a:stretch>
        </p:blipFill>
        <p:spPr>
          <a:xfrm>
            <a:off x="8101440" y="3806983"/>
            <a:ext cx="989755" cy="1301334"/>
          </a:xfrm>
          <a:prstGeom prst="rect">
            <a:avLst/>
          </a:prstGeom>
        </p:spPr>
      </p:pic>
      <p:grpSp>
        <p:nvGrpSpPr>
          <p:cNvPr id="33" name="Group 32">
            <a:extLst>
              <a:ext uri="{FF2B5EF4-FFF2-40B4-BE49-F238E27FC236}">
                <a16:creationId xmlns:a16="http://schemas.microsoft.com/office/drawing/2014/main" id="{313B0585-EB68-054B-02E4-237F5C8B0EAE}"/>
              </a:ext>
            </a:extLst>
          </p:cNvPr>
          <p:cNvGrpSpPr/>
          <p:nvPr/>
        </p:nvGrpSpPr>
        <p:grpSpPr>
          <a:xfrm>
            <a:off x="1869390" y="3987450"/>
            <a:ext cx="1059894" cy="920954"/>
            <a:chOff x="378596" y="3856585"/>
            <a:chExt cx="484082" cy="364853"/>
          </a:xfrm>
        </p:grpSpPr>
        <p:pic>
          <p:nvPicPr>
            <p:cNvPr id="27" name="Picture 26" descr="A blue screen with a white base&#10;&#10;AI-generated content may be incorrect.">
              <a:extLst>
                <a:ext uri="{FF2B5EF4-FFF2-40B4-BE49-F238E27FC236}">
                  <a16:creationId xmlns:a16="http://schemas.microsoft.com/office/drawing/2014/main" id="{5FCD849E-097D-4AF3-DD68-8A19F39450E9}"/>
                </a:ext>
              </a:extLst>
            </p:cNvPr>
            <p:cNvPicPr>
              <a:picLocks noChangeAspect="1"/>
            </p:cNvPicPr>
            <p:nvPr/>
          </p:nvPicPr>
          <p:blipFill>
            <a:blip r:embed="rId12"/>
            <a:stretch>
              <a:fillRect/>
            </a:stretch>
          </p:blipFill>
          <p:spPr>
            <a:xfrm>
              <a:off x="413800" y="3856585"/>
              <a:ext cx="386175" cy="364853"/>
            </a:xfrm>
            <a:prstGeom prst="rect">
              <a:avLst/>
            </a:prstGeom>
          </p:spPr>
        </p:pic>
        <p:grpSp>
          <p:nvGrpSpPr>
            <p:cNvPr id="28" name="Group 27">
              <a:extLst>
                <a:ext uri="{FF2B5EF4-FFF2-40B4-BE49-F238E27FC236}">
                  <a16:creationId xmlns:a16="http://schemas.microsoft.com/office/drawing/2014/main" id="{665E01CE-4BE0-0AA6-86FB-5CFCEA6CD736}"/>
                </a:ext>
              </a:extLst>
            </p:cNvPr>
            <p:cNvGrpSpPr/>
            <p:nvPr/>
          </p:nvGrpSpPr>
          <p:grpSpPr>
            <a:xfrm>
              <a:off x="378596" y="3856795"/>
              <a:ext cx="484082" cy="274095"/>
              <a:chOff x="1384593" y="3909072"/>
              <a:chExt cx="484082" cy="274095"/>
            </a:xfrm>
          </p:grpSpPr>
          <p:sp>
            <p:nvSpPr>
              <p:cNvPr id="29" name="Rounded Rectangle 28">
                <a:extLst>
                  <a:ext uri="{FF2B5EF4-FFF2-40B4-BE49-F238E27FC236}">
                    <a16:creationId xmlns:a16="http://schemas.microsoft.com/office/drawing/2014/main" id="{E7616E06-95E7-6D76-6A29-8D98047A7054}"/>
                  </a:ext>
                </a:extLst>
              </p:cNvPr>
              <p:cNvSpPr/>
              <p:nvPr/>
            </p:nvSpPr>
            <p:spPr>
              <a:xfrm>
                <a:off x="1384593" y="3909072"/>
                <a:ext cx="441184" cy="274095"/>
              </a:xfrm>
              <a:prstGeom prst="roundRect">
                <a:avLst>
                  <a:gd name="adj" fmla="val 5735"/>
                </a:avLst>
              </a:prstGeom>
              <a:solidFill>
                <a:schemeClr val="tx2">
                  <a:lumMod val="50000"/>
                </a:schemeClr>
              </a:solidFill>
              <a:ln w="9525">
                <a:solidFill>
                  <a:schemeClr val="accent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30" name="Picture 29" descr="A white and blue logo&#10;&#10;AI-generated content may be incorrect.">
                <a:extLst>
                  <a:ext uri="{FF2B5EF4-FFF2-40B4-BE49-F238E27FC236}">
                    <a16:creationId xmlns:a16="http://schemas.microsoft.com/office/drawing/2014/main" id="{EA7C3CAA-69F7-C335-3C45-2C808C3503C3}"/>
                  </a:ext>
                </a:extLst>
              </p:cNvPr>
              <p:cNvPicPr>
                <a:picLocks noChangeAspect="1"/>
              </p:cNvPicPr>
              <p:nvPr/>
            </p:nvPicPr>
            <p:blipFill>
              <a:blip r:embed="rId13"/>
              <a:stretch>
                <a:fillRect/>
              </a:stretch>
            </p:blipFill>
            <p:spPr>
              <a:xfrm>
                <a:off x="1427492" y="3931349"/>
                <a:ext cx="441183" cy="210087"/>
              </a:xfrm>
              <a:prstGeom prst="rect">
                <a:avLst/>
              </a:prstGeom>
            </p:spPr>
          </p:pic>
        </p:grpSp>
      </p:grpSp>
      <p:grpSp>
        <p:nvGrpSpPr>
          <p:cNvPr id="36" name="Group 35" descr="First stage - Discover &amp; report">
            <a:extLst>
              <a:ext uri="{FF2B5EF4-FFF2-40B4-BE49-F238E27FC236}">
                <a16:creationId xmlns:a16="http://schemas.microsoft.com/office/drawing/2014/main" id="{1B9F53FC-859A-EF9A-BB52-0E3BD2B96CD6}"/>
              </a:ext>
            </a:extLst>
          </p:cNvPr>
          <p:cNvGrpSpPr/>
          <p:nvPr/>
        </p:nvGrpSpPr>
        <p:grpSpPr>
          <a:xfrm>
            <a:off x="777498" y="2902812"/>
            <a:ext cx="3323282" cy="408462"/>
            <a:chOff x="2381" y="2129102"/>
            <a:chExt cx="2901156" cy="1160462"/>
          </a:xfrm>
        </p:grpSpPr>
        <p:sp>
          <p:nvSpPr>
            <p:cNvPr id="37" name="Arrow: Chevron 15">
              <a:extLst>
                <a:ext uri="{FF2B5EF4-FFF2-40B4-BE49-F238E27FC236}">
                  <a16:creationId xmlns:a16="http://schemas.microsoft.com/office/drawing/2014/main" id="{C1E96218-426A-C4E3-94BD-5CB2B0BE7B33}"/>
                </a:ext>
              </a:extLst>
            </p:cNvPr>
            <p:cNvSpPr/>
            <p:nvPr/>
          </p:nvSpPr>
          <p:spPr>
            <a:xfrm>
              <a:off x="2381" y="2129102"/>
              <a:ext cx="2901156" cy="1160462"/>
            </a:xfrm>
            <a:prstGeom prst="chevron">
              <a:avLst/>
            </a:prstGeom>
            <a:gradFill flip="none" rotWithShape="1">
              <a:gsLst>
                <a:gs pos="0">
                  <a:srgbClr val="0078D4"/>
                </a:gs>
                <a:gs pos="0">
                  <a:srgbClr val="C03BC4"/>
                </a:gs>
              </a:gsLst>
              <a:lin ang="0" scaled="1"/>
              <a:tileRect/>
            </a:gradFill>
            <a:ln w="9525" cap="flat" cmpd="sng" algn="ctr">
              <a:noFill/>
              <a:prstDash val="solid"/>
              <a:headEnd type="none" w="med" len="med"/>
              <a:tailEnd type="none" w="med" len="med"/>
            </a:ln>
            <a:effectLst/>
          </p:spPr>
          <p:txBody>
            <a:bodyPr vert="horz" lIns="45720" rIns="45720" anchor="ctr" anchorCtr="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Segoe Sans Text"/>
                <a:ea typeface="+mn-ea"/>
                <a:cs typeface="+mn-cs"/>
              </a:endParaRPr>
            </a:p>
          </p:txBody>
        </p:sp>
        <p:sp>
          <p:nvSpPr>
            <p:cNvPr id="38" name="Arrow: Chevron 4">
              <a:extLst>
                <a:ext uri="{FF2B5EF4-FFF2-40B4-BE49-F238E27FC236}">
                  <a16:creationId xmlns:a16="http://schemas.microsoft.com/office/drawing/2014/main" id="{FF070D57-6505-E567-2FD0-19B7537F1BFA}"/>
                </a:ext>
              </a:extLst>
            </p:cNvPr>
            <p:cNvSpPr txBox="1"/>
            <p:nvPr/>
          </p:nvSpPr>
          <p:spPr>
            <a:xfrm>
              <a:off x="582612" y="2129102"/>
              <a:ext cx="1740694" cy="1160462"/>
            </a:xfrm>
            <a:prstGeom prst="rect">
              <a:avLst/>
            </a:prstGeom>
            <a:noFill/>
            <a:ln>
              <a:noFill/>
            </a:ln>
            <a:effectLst/>
          </p:spPr>
          <p:txBody>
            <a:bodyPr rot="0" spcFirstLastPara="0" vert="horz" wrap="square" lIns="45720" tIns="146304" rIns="45720" bIns="146304" numCol="1" spcCol="1270" rtlCol="0" fromWordArt="0" anchor="ctr" anchorCtr="1" forceAA="0" compatLnSpc="1">
              <a:prstTxWarp prst="textNoShape">
                <a:avLst/>
              </a:prstTxWarp>
              <a:noAutofit/>
            </a:bodyPr>
            <a:lstStyle/>
            <a:p>
              <a:pPr marL="0" marR="0" lvl="0" indent="0" algn="ctr" defTabSz="622300" rtl="0" eaLnBrk="1" fontAlgn="base" latinLnBrk="0" hangingPunct="1">
                <a:lnSpc>
                  <a:spcPct val="90000"/>
                </a:lnSpc>
                <a:spcBef>
                  <a:spcPct val="0"/>
                </a:spcBef>
                <a:spcAft>
                  <a:spcPct val="35000"/>
                </a:spcAft>
                <a:buClrTx/>
                <a:buSzTx/>
                <a:buFontTx/>
                <a:buNone/>
                <a:tabLst/>
                <a:defRPr/>
              </a:pPr>
              <a:r>
                <a:rPr kumimoji="0" lang="en-US" sz="1100" b="0" i="0" u="none" strike="noStrike" kern="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t>RUN</a:t>
              </a:r>
            </a:p>
          </p:txBody>
        </p:sp>
      </p:grpSp>
      <p:grpSp>
        <p:nvGrpSpPr>
          <p:cNvPr id="39" name="Group 38" descr="Second stage - plan &amp; mobilize&#10;">
            <a:extLst>
              <a:ext uri="{FF2B5EF4-FFF2-40B4-BE49-F238E27FC236}">
                <a16:creationId xmlns:a16="http://schemas.microsoft.com/office/drawing/2014/main" id="{BD258463-F601-2D39-63BB-8D07A6C36D77}"/>
              </a:ext>
            </a:extLst>
          </p:cNvPr>
          <p:cNvGrpSpPr/>
          <p:nvPr/>
        </p:nvGrpSpPr>
        <p:grpSpPr>
          <a:xfrm>
            <a:off x="3972896" y="2895635"/>
            <a:ext cx="3518750" cy="420333"/>
            <a:chOff x="212992" y="2095376"/>
            <a:chExt cx="3408486" cy="1194188"/>
          </a:xfrm>
        </p:grpSpPr>
        <p:sp>
          <p:nvSpPr>
            <p:cNvPr id="40" name="Arrow: Chevron 19">
              <a:extLst>
                <a:ext uri="{FF2B5EF4-FFF2-40B4-BE49-F238E27FC236}">
                  <a16:creationId xmlns:a16="http://schemas.microsoft.com/office/drawing/2014/main" id="{F026DC16-F4EF-8BE3-3579-5DAC48528CD2}"/>
                </a:ext>
              </a:extLst>
            </p:cNvPr>
            <p:cNvSpPr/>
            <p:nvPr/>
          </p:nvSpPr>
          <p:spPr>
            <a:xfrm>
              <a:off x="212992" y="2129102"/>
              <a:ext cx="3408486" cy="1160462"/>
            </a:xfrm>
            <a:prstGeom prst="chevron">
              <a:avLst/>
            </a:prstGeom>
            <a:gradFill flip="none" rotWithShape="1">
              <a:gsLst>
                <a:gs pos="100000">
                  <a:srgbClr val="0078D4"/>
                </a:gs>
                <a:gs pos="100000">
                  <a:srgbClr val="C03BC4"/>
                </a:gs>
              </a:gsLst>
              <a:lin ang="0" scaled="1"/>
              <a:tileRect/>
            </a:gradFill>
            <a:ln w="9525" cap="flat" cmpd="sng" algn="ctr">
              <a:noFill/>
              <a:prstDash val="solid"/>
              <a:headEnd type="none" w="med" len="med"/>
              <a:tailEnd type="none" w="med" len="med"/>
            </a:ln>
            <a:effectLst/>
          </p:spPr>
          <p:txBody>
            <a:bodyPr vert="horz" lIns="45720" rIns="45720" anchor="ctr" anchorCtr="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Segoe Sans Text"/>
                <a:ea typeface="+mn-ea"/>
                <a:cs typeface="+mn-cs"/>
              </a:endParaRPr>
            </a:p>
          </p:txBody>
        </p:sp>
        <p:sp>
          <p:nvSpPr>
            <p:cNvPr id="43" name="Arrow: Chevron 4">
              <a:extLst>
                <a:ext uri="{FF2B5EF4-FFF2-40B4-BE49-F238E27FC236}">
                  <a16:creationId xmlns:a16="http://schemas.microsoft.com/office/drawing/2014/main" id="{7104E8B9-DF38-D346-07C8-BB1BB581537F}"/>
                </a:ext>
              </a:extLst>
            </p:cNvPr>
            <p:cNvSpPr txBox="1"/>
            <p:nvPr/>
          </p:nvSpPr>
          <p:spPr>
            <a:xfrm>
              <a:off x="1035649" y="2095376"/>
              <a:ext cx="1740694" cy="1160462"/>
            </a:xfrm>
            <a:prstGeom prst="rect">
              <a:avLst/>
            </a:prstGeom>
            <a:noFill/>
            <a:ln>
              <a:noFill/>
            </a:ln>
            <a:effectLst/>
          </p:spPr>
          <p:txBody>
            <a:bodyPr rot="0" spcFirstLastPara="0" vert="horz" wrap="square" lIns="45720" tIns="146304" rIns="45720" bIns="146304" numCol="1" spcCol="1270" rtlCol="0" fromWordArt="0" anchor="ctr" anchorCtr="1" forceAA="0" compatLnSpc="1">
              <a:prstTxWarp prst="textNoShape">
                <a:avLst/>
              </a:prstTxWarp>
              <a:noAutofit/>
            </a:bodyPr>
            <a:lstStyle>
              <a:defPPr>
                <a:defRPr lang="en-US"/>
              </a:defPPr>
              <a:lvl1pPr marR="0" lvl="0" indent="0" algn="ctr" defTabSz="622300" fontAlgn="base">
                <a:lnSpc>
                  <a:spcPct val="90000"/>
                </a:lnSpc>
                <a:spcBef>
                  <a:spcPct val="0"/>
                </a:spcBef>
                <a:spcAft>
                  <a:spcPct val="35000"/>
                </a:spcAft>
                <a:buClrTx/>
                <a:buSzTx/>
                <a:buFontTx/>
                <a:buNone/>
                <a:tabLst/>
                <a:defRPr sz="1200" kern="0">
                  <a:solidFill>
                    <a:srgbClr val="FFFFFF"/>
                  </a:solidFill>
                  <a:latin typeface="Segoe UI Semibold" panose="020B0702040204020203" pitchFamily="34" charset="0"/>
                  <a:cs typeface="Segoe UI Semibold" panose="020B0702040204020203" pitchFamily="34" charset="0"/>
                </a:defRPr>
              </a:lvl1pPr>
            </a:lstStyle>
            <a:p>
              <a:pPr marL="0" marR="0" lvl="0" indent="0" algn="ctr" defTabSz="622300" rtl="0" eaLnBrk="1" fontAlgn="base" latinLnBrk="0" hangingPunct="1">
                <a:lnSpc>
                  <a:spcPct val="90000"/>
                </a:lnSpc>
                <a:spcBef>
                  <a:spcPct val="0"/>
                </a:spcBef>
                <a:spcAft>
                  <a:spcPct val="35000"/>
                </a:spcAft>
                <a:buClrTx/>
                <a:buSzTx/>
                <a:buFontTx/>
                <a:buNone/>
                <a:tabLst/>
                <a:defRPr/>
              </a:pPr>
              <a:r>
                <a:rPr kumimoji="0" lang="en-US" sz="1100" b="0" i="0" u="none" strike="noStrike" kern="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t>SCAN &amp; UPLOAD</a:t>
              </a:r>
            </a:p>
          </p:txBody>
        </p:sp>
      </p:grpSp>
      <p:grpSp>
        <p:nvGrpSpPr>
          <p:cNvPr id="47" name="Group 46" descr="Second stage - plan &amp; mobilize&#10;">
            <a:extLst>
              <a:ext uri="{FF2B5EF4-FFF2-40B4-BE49-F238E27FC236}">
                <a16:creationId xmlns:a16="http://schemas.microsoft.com/office/drawing/2014/main" id="{85A0E20A-6D53-EAB5-C6D8-C21E79EE5B0F}"/>
              </a:ext>
            </a:extLst>
          </p:cNvPr>
          <p:cNvGrpSpPr/>
          <p:nvPr/>
        </p:nvGrpSpPr>
        <p:grpSpPr>
          <a:xfrm>
            <a:off x="7371377" y="2908350"/>
            <a:ext cx="3950778" cy="408463"/>
            <a:chOff x="212992" y="2129100"/>
            <a:chExt cx="5523270" cy="1160464"/>
          </a:xfrm>
        </p:grpSpPr>
        <p:sp>
          <p:nvSpPr>
            <p:cNvPr id="48" name="Arrow: Chevron 19">
              <a:extLst>
                <a:ext uri="{FF2B5EF4-FFF2-40B4-BE49-F238E27FC236}">
                  <a16:creationId xmlns:a16="http://schemas.microsoft.com/office/drawing/2014/main" id="{DFC78134-A367-965C-A93A-F9C4D54249EA}"/>
                </a:ext>
              </a:extLst>
            </p:cNvPr>
            <p:cNvSpPr/>
            <p:nvPr/>
          </p:nvSpPr>
          <p:spPr>
            <a:xfrm>
              <a:off x="212992" y="2129103"/>
              <a:ext cx="5523270" cy="1160461"/>
            </a:xfrm>
            <a:prstGeom prst="chevron">
              <a:avLst/>
            </a:prstGeom>
            <a:gradFill flip="none" rotWithShape="1">
              <a:gsLst>
                <a:gs pos="0">
                  <a:srgbClr val="0078D4"/>
                </a:gs>
                <a:gs pos="0">
                  <a:srgbClr val="C03BC4"/>
                </a:gs>
              </a:gsLst>
              <a:lin ang="0" scaled="1"/>
              <a:tileRect/>
            </a:gradFill>
            <a:ln w="9525" cap="flat" cmpd="sng" algn="ctr">
              <a:noFill/>
              <a:prstDash val="solid"/>
              <a:headEnd type="none" w="med" len="med"/>
              <a:tailEnd type="none" w="med" len="med"/>
            </a:ln>
            <a:effectLst/>
          </p:spPr>
          <p:txBody>
            <a:bodyPr vert="horz" lIns="45720" rIns="45720" anchor="ctr" anchorCtr="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Segoe Sans Text"/>
                <a:ea typeface="+mn-ea"/>
                <a:cs typeface="+mn-cs"/>
              </a:endParaRPr>
            </a:p>
          </p:txBody>
        </p:sp>
        <p:sp>
          <p:nvSpPr>
            <p:cNvPr id="49" name="Arrow: Chevron 4">
              <a:extLst>
                <a:ext uri="{FF2B5EF4-FFF2-40B4-BE49-F238E27FC236}">
                  <a16:creationId xmlns:a16="http://schemas.microsoft.com/office/drawing/2014/main" id="{2CF0A9AB-A3D4-621E-BBF7-AC2E49F061D5}"/>
                </a:ext>
              </a:extLst>
            </p:cNvPr>
            <p:cNvSpPr txBox="1"/>
            <p:nvPr/>
          </p:nvSpPr>
          <p:spPr>
            <a:xfrm>
              <a:off x="2125391" y="2129100"/>
              <a:ext cx="1844757" cy="1160461"/>
            </a:xfrm>
            <a:prstGeom prst="rect">
              <a:avLst/>
            </a:prstGeom>
            <a:noFill/>
            <a:ln>
              <a:noFill/>
            </a:ln>
            <a:effectLst/>
          </p:spPr>
          <p:txBody>
            <a:bodyPr rot="0" spcFirstLastPara="0" vert="horz" wrap="square" lIns="45720" tIns="146304" rIns="45720" bIns="146304" numCol="1" spcCol="1270" rtlCol="0" fromWordArt="0" anchor="ctr" anchorCtr="1" forceAA="0" compatLnSpc="1">
              <a:prstTxWarp prst="textNoShape">
                <a:avLst/>
              </a:prstTxWarp>
              <a:noAutofit/>
            </a:bodyPr>
            <a:lstStyle>
              <a:defPPr>
                <a:defRPr lang="en-US"/>
              </a:defPPr>
              <a:lvl1pPr marR="0" lvl="0" indent="0" algn="ctr" defTabSz="622300" fontAlgn="base">
                <a:lnSpc>
                  <a:spcPct val="90000"/>
                </a:lnSpc>
                <a:spcBef>
                  <a:spcPct val="0"/>
                </a:spcBef>
                <a:spcAft>
                  <a:spcPct val="35000"/>
                </a:spcAft>
                <a:buClrTx/>
                <a:buSzTx/>
                <a:buFontTx/>
                <a:buNone/>
                <a:tabLst/>
                <a:defRPr sz="1200" kern="0">
                  <a:solidFill>
                    <a:srgbClr val="FFFFFF"/>
                  </a:solidFill>
                  <a:latin typeface="Segoe UI Semibold" panose="020B0702040204020203" pitchFamily="34" charset="0"/>
                  <a:cs typeface="Segoe UI Semibold" panose="020B0702040204020203" pitchFamily="34" charset="0"/>
                </a:defRPr>
              </a:lvl1pPr>
            </a:lstStyle>
            <a:p>
              <a:pPr marL="0" marR="0" lvl="0" indent="0" algn="ctr" defTabSz="622300" rtl="0" eaLnBrk="1" fontAlgn="base" latinLnBrk="0" hangingPunct="1">
                <a:lnSpc>
                  <a:spcPct val="90000"/>
                </a:lnSpc>
                <a:spcBef>
                  <a:spcPct val="0"/>
                </a:spcBef>
                <a:spcAft>
                  <a:spcPct val="35000"/>
                </a:spcAft>
                <a:buClrTx/>
                <a:buSzTx/>
                <a:buFontTx/>
                <a:buNone/>
                <a:tabLst/>
                <a:defRPr/>
              </a:pPr>
              <a:r>
                <a:rPr kumimoji="0" lang="en-US" sz="1100" b="0" i="0" u="none" strike="noStrike" kern="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t>ACCESS INSIGHTS</a:t>
              </a:r>
            </a:p>
          </p:txBody>
        </p:sp>
      </p:grpSp>
      <p:sp>
        <p:nvSpPr>
          <p:cNvPr id="7" name="TextBox 6">
            <a:extLst>
              <a:ext uri="{FF2B5EF4-FFF2-40B4-BE49-F238E27FC236}">
                <a16:creationId xmlns:a16="http://schemas.microsoft.com/office/drawing/2014/main" id="{C17A7AA9-B133-93B4-6D36-3A8592EE9D49}"/>
              </a:ext>
            </a:extLst>
          </p:cNvPr>
          <p:cNvSpPr txBox="1"/>
          <p:nvPr/>
        </p:nvSpPr>
        <p:spPr>
          <a:xfrm>
            <a:off x="521891" y="1514115"/>
            <a:ext cx="6097280" cy="837152"/>
          </a:xfrm>
          <a:prstGeom prst="rect">
            <a:avLst/>
          </a:prstGeom>
        </p:spPr>
        <p:txBody>
          <a:bodyPr vert="horz" wrap="square" lIns="0" tIns="0" rIns="0" bIns="0" rtlCol="0">
            <a:spAutoFit/>
          </a:bodyPr>
          <a:lstStyle>
            <a:defPPr>
              <a:defRPr lang="en-US"/>
            </a:defPPr>
            <a:lvl1pPr marL="228600" marR="0" indent="-228600" defTabSz="932742" fontAlgn="auto">
              <a:lnSpc>
                <a:spcPct val="150000"/>
              </a:lnSpc>
              <a:spcBef>
                <a:spcPct val="20000"/>
              </a:spcBef>
              <a:spcAft>
                <a:spcPts val="0"/>
              </a:spcAft>
              <a:buClr>
                <a:srgbClr val="0078D4"/>
              </a:buClr>
              <a:buSzPct val="90000"/>
              <a:buFont typeface="Arial" panose="020B0604020202020204" pitchFamily="34" charset="0"/>
              <a:buChar char="•"/>
              <a:tabLst/>
              <a:defRPr sz="2400" b="0" spc="0" baseline="0">
                <a:solidFill>
                  <a:schemeClr val="bg2">
                    <a:lumMod val="25000"/>
                  </a:schemeClr>
                </a:solidFill>
                <a:latin typeface="Aptos" panose="020B0004020202020204" pitchFamily="34" charset="0"/>
                <a:cs typeface="Poppins" pitchFamily="2" charset="77"/>
              </a:defRPr>
            </a:lvl1pPr>
            <a:lvl2pPr marR="0" indent="-228600" defTabSz="932742" fontAlgn="auto">
              <a:lnSpc>
                <a:spcPct val="100000"/>
              </a:lnSpc>
              <a:spcBef>
                <a:spcPct val="20000"/>
              </a:spcBef>
              <a:spcAft>
                <a:spcPts val="0"/>
              </a:spcAft>
              <a:buClrTx/>
              <a:buSzPct val="90000"/>
              <a:buFont typeface="Wingdings" panose="05000000000000000000" pitchFamily="2" charset="2"/>
              <a:buChar char=""/>
              <a:tabLst/>
              <a:defRPr sz="2000" spc="0" baseline="0">
                <a:latin typeface="Poppins" pitchFamily="2" charset="77"/>
                <a:cs typeface="Poppins" pitchFamily="2" charset="77"/>
              </a:defRPr>
            </a:lvl2pPr>
            <a:lvl3pPr marL="657225" marR="0" indent="-200025" defTabSz="932742" fontAlgn="auto">
              <a:lnSpc>
                <a:spcPct val="100000"/>
              </a:lnSpc>
              <a:spcBef>
                <a:spcPct val="20000"/>
              </a:spcBef>
              <a:spcAft>
                <a:spcPts val="0"/>
              </a:spcAft>
              <a:buClrTx/>
              <a:buSzPct val="90000"/>
              <a:buFont typeface="Wingdings" panose="05000000000000000000" pitchFamily="2" charset="2"/>
              <a:buChar char=""/>
              <a:tabLst/>
              <a:defRPr sz="1600" spc="0" baseline="0">
                <a:latin typeface="Poppins" pitchFamily="2" charset="77"/>
                <a:cs typeface="Poppins" pitchFamily="2" charset="77"/>
              </a:defRPr>
            </a:lvl3pPr>
            <a:lvl4pPr marL="842963" marR="0" indent="-180975" defTabSz="932742" fontAlgn="auto">
              <a:lnSpc>
                <a:spcPct val="100000"/>
              </a:lnSpc>
              <a:spcBef>
                <a:spcPct val="20000"/>
              </a:spcBef>
              <a:spcAft>
                <a:spcPts val="0"/>
              </a:spcAft>
              <a:buClrTx/>
              <a:buSzPct val="90000"/>
              <a:buFont typeface="Wingdings" panose="05000000000000000000" pitchFamily="2" charset="2"/>
              <a:buChar char=""/>
              <a:tabLst/>
              <a:defRPr sz="1400" spc="0" baseline="0">
                <a:latin typeface="Poppins" pitchFamily="2" charset="77"/>
                <a:cs typeface="Poppins" pitchFamily="2" charset="77"/>
              </a:defRPr>
            </a:lvl4pPr>
            <a:lvl5pPr marL="1023938" marR="0" indent="-168275" defTabSz="932742" fontAlgn="auto">
              <a:lnSpc>
                <a:spcPct val="100000"/>
              </a:lnSpc>
              <a:spcBef>
                <a:spcPct val="20000"/>
              </a:spcBef>
              <a:spcAft>
                <a:spcPts val="0"/>
              </a:spcAft>
              <a:buClrTx/>
              <a:buSzPct val="90000"/>
              <a:buFont typeface="Wingdings" panose="05000000000000000000" pitchFamily="2" charset="2"/>
              <a:buChar char=""/>
              <a:tabLst/>
              <a:defRPr sz="1400" spc="0" baseline="0">
                <a:latin typeface="Poppins" pitchFamily="2" charset="77"/>
                <a:cs typeface="Poppins" pitchFamily="2" charset="77"/>
              </a:defRPr>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marL="228600" marR="0" lvl="0" indent="-228600" algn="l" defTabSz="932742" rtl="0" eaLnBrk="1" fontAlgn="auto" latinLnBrk="0" hangingPunct="1">
              <a:lnSpc>
                <a:spcPct val="100000"/>
              </a:lnSpc>
              <a:spcBef>
                <a:spcPct val="20000"/>
              </a:spcBef>
              <a:spcAft>
                <a:spcPts val="0"/>
              </a:spcAft>
              <a:buClr>
                <a:srgbClr val="0078D4"/>
              </a:buClr>
              <a:buSzPct val="90000"/>
              <a:buFont typeface="Arial" panose="020B0604020202020204" pitchFamily="34" charset="0"/>
              <a:buChar char="•"/>
              <a:tabLst/>
              <a:defRPr/>
            </a:pPr>
            <a:r>
              <a:rPr kumimoji="0" lang="en-AU" sz="1600" b="0" i="0" u="none" strike="noStrike" kern="1200" cap="none" spc="0" normalizeH="0" baseline="0" noProof="0">
                <a:ln>
                  <a:noFill/>
                </a:ln>
                <a:solidFill>
                  <a:srgbClr val="EDECE7">
                    <a:lumMod val="25000"/>
                  </a:srgbClr>
                </a:solidFill>
                <a:effectLst/>
                <a:uLnTx/>
                <a:uFillTx/>
                <a:latin typeface="Aptos" panose="020B0004020202020204" pitchFamily="34" charset="0"/>
                <a:ea typeface="+mn-ea"/>
                <a:cs typeface="Poppins" pitchFamily="2" charset="77"/>
              </a:rPr>
              <a:t>No setup required – runs from a jump box</a:t>
            </a:r>
          </a:p>
          <a:p>
            <a:pPr marL="228600" marR="0" lvl="0" indent="-228600" algn="l" defTabSz="932742" rtl="0" eaLnBrk="1" fontAlgn="auto" latinLnBrk="0" hangingPunct="1">
              <a:lnSpc>
                <a:spcPct val="100000"/>
              </a:lnSpc>
              <a:spcBef>
                <a:spcPct val="20000"/>
              </a:spcBef>
              <a:spcAft>
                <a:spcPts val="0"/>
              </a:spcAft>
              <a:buClr>
                <a:srgbClr val="0078D4"/>
              </a:buClr>
              <a:buSzPct val="90000"/>
              <a:buFont typeface="Arial" panose="020B0604020202020204" pitchFamily="34" charset="0"/>
              <a:buChar char="•"/>
              <a:tabLst/>
              <a:defRPr/>
            </a:pPr>
            <a:r>
              <a:rPr kumimoji="0" lang="en-AU" sz="1600" b="0" i="0" u="none" strike="noStrike" kern="1200" cap="none" spc="0" normalizeH="0" baseline="0" noProof="0">
                <a:ln>
                  <a:noFill/>
                </a:ln>
                <a:solidFill>
                  <a:srgbClr val="EDECE7">
                    <a:lumMod val="25000"/>
                  </a:srgbClr>
                </a:solidFill>
                <a:effectLst/>
                <a:uLnTx/>
                <a:uFillTx/>
                <a:latin typeface="Aptos" panose="020B0004020202020204" pitchFamily="34" charset="0"/>
                <a:ea typeface="+mn-ea"/>
                <a:cs typeface="Poppins" pitchFamily="2" charset="77"/>
              </a:rPr>
              <a:t>No network changes or persistent credentials</a:t>
            </a:r>
          </a:p>
          <a:p>
            <a:pPr marL="228600" marR="0" lvl="0" indent="-228600" algn="l" defTabSz="932742" rtl="0" eaLnBrk="1" fontAlgn="auto" latinLnBrk="0" hangingPunct="1">
              <a:lnSpc>
                <a:spcPct val="100000"/>
              </a:lnSpc>
              <a:spcBef>
                <a:spcPct val="20000"/>
              </a:spcBef>
              <a:spcAft>
                <a:spcPts val="0"/>
              </a:spcAft>
              <a:buClr>
                <a:srgbClr val="0078D4"/>
              </a:buClr>
              <a:buSzPct val="90000"/>
              <a:buFont typeface="Arial" panose="020B0604020202020204" pitchFamily="34" charset="0"/>
              <a:buChar char="•"/>
              <a:tabLst/>
              <a:defRPr/>
            </a:pPr>
            <a:r>
              <a:rPr kumimoji="0" lang="en-AU" sz="1600" b="0" i="0" u="none" strike="noStrike" kern="1200" cap="none" spc="0" normalizeH="0" baseline="0" noProof="0">
                <a:ln>
                  <a:noFill/>
                </a:ln>
                <a:solidFill>
                  <a:srgbClr val="EDECE7">
                    <a:lumMod val="25000"/>
                  </a:srgbClr>
                </a:solidFill>
                <a:effectLst/>
                <a:uLnTx/>
                <a:uFillTx/>
                <a:latin typeface="Aptos" panose="020B0004020202020204" pitchFamily="34" charset="0"/>
                <a:ea typeface="+mn-ea"/>
                <a:cs typeface="Poppins" pitchFamily="2" charset="77"/>
              </a:rPr>
              <a:t>Simple as RVTools, with richer VM and vCenter data</a:t>
            </a:r>
          </a:p>
        </p:txBody>
      </p:sp>
      <p:sp>
        <p:nvSpPr>
          <p:cNvPr id="13" name="Title 3">
            <a:extLst>
              <a:ext uri="{FF2B5EF4-FFF2-40B4-BE49-F238E27FC236}">
                <a16:creationId xmlns:a16="http://schemas.microsoft.com/office/drawing/2014/main" id="{2DD56257-3987-AD19-5AEB-73D472F4FE44}"/>
              </a:ext>
            </a:extLst>
          </p:cNvPr>
          <p:cNvSpPr>
            <a:spLocks noGrp="1"/>
          </p:cNvSpPr>
          <p:nvPr>
            <p:ph type="title"/>
          </p:nvPr>
        </p:nvSpPr>
        <p:spPr>
          <a:xfrm>
            <a:off x="406852" y="148013"/>
            <a:ext cx="10301505" cy="731877"/>
          </a:xfrm>
        </p:spPr>
        <p:txBody>
          <a:bodyPr vert="horz" lIns="91440" tIns="45720" rIns="91440" bIns="45720" rtlCol="0" anchor="b">
            <a:noAutofit/>
          </a:bodyPr>
          <a:lstStyle/>
          <a:p>
            <a:pPr>
              <a:spcBef>
                <a:spcPct val="0"/>
              </a:spcBef>
              <a:buClrTx/>
              <a:buSzTx/>
              <a:buFontTx/>
            </a:pPr>
            <a:r>
              <a:rPr lang="en-AU" sz="4400" b="0">
                <a:solidFill>
                  <a:schemeClr val="tx1"/>
                </a:solidFill>
                <a:latin typeface="Aptos Display" panose="02110004020202020204"/>
                <a:ea typeface="+mj-ea"/>
                <a:cs typeface="+mj-cs"/>
              </a:rPr>
              <a:t>How it works</a:t>
            </a:r>
            <a:endParaRPr lang="en-US" sz="4400" b="0">
              <a:solidFill>
                <a:schemeClr val="tx1"/>
              </a:solidFill>
              <a:latin typeface="Aptos Display" panose="02110004020202020204"/>
              <a:ea typeface="+mj-ea"/>
              <a:cs typeface="+mj-cs"/>
            </a:endParaRPr>
          </a:p>
        </p:txBody>
      </p:sp>
      <p:sp>
        <p:nvSpPr>
          <p:cNvPr id="34" name="TextBox 33">
            <a:extLst>
              <a:ext uri="{FF2B5EF4-FFF2-40B4-BE49-F238E27FC236}">
                <a16:creationId xmlns:a16="http://schemas.microsoft.com/office/drawing/2014/main" id="{5E776939-7FF8-A732-4E21-F0363FDEABDD}"/>
              </a:ext>
            </a:extLst>
          </p:cNvPr>
          <p:cNvSpPr txBox="1"/>
          <p:nvPr/>
        </p:nvSpPr>
        <p:spPr>
          <a:xfrm>
            <a:off x="833023" y="5517743"/>
            <a:ext cx="2943005"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a:ln>
                  <a:noFill/>
                </a:ln>
                <a:solidFill>
                  <a:srgbClr val="060F1E"/>
                </a:solidFill>
                <a:effectLst/>
                <a:uLnTx/>
                <a:uFillTx/>
                <a:latin typeface="Arial" panose="020B0604020202020204"/>
                <a:ea typeface="+mn-ea"/>
                <a:cs typeface="+mn-cs"/>
              </a:rPr>
              <a:t>Admin runs DMC one-time from a jump box – no setup,              no saved credentials</a:t>
            </a:r>
            <a:endParaRPr kumimoji="0" lang="en-US" sz="1400" b="0" i="0" u="none" strike="noStrike" kern="1200" cap="none" spc="0" normalizeH="0" baseline="0" noProof="0">
              <a:ln>
                <a:noFill/>
              </a:ln>
              <a:solidFill>
                <a:srgbClr val="060F1E"/>
              </a:solidFill>
              <a:effectLst/>
              <a:uLnTx/>
              <a:uFillTx/>
              <a:latin typeface="Arial" panose="020B0604020202020204"/>
              <a:ea typeface="+mn-ea"/>
              <a:cs typeface="+mn-cs"/>
            </a:endParaRPr>
          </a:p>
        </p:txBody>
      </p:sp>
      <p:sp>
        <p:nvSpPr>
          <p:cNvPr id="50" name="TextBox 49">
            <a:extLst>
              <a:ext uri="{FF2B5EF4-FFF2-40B4-BE49-F238E27FC236}">
                <a16:creationId xmlns:a16="http://schemas.microsoft.com/office/drawing/2014/main" id="{8485196A-E673-4101-AC42-7BBABB3E0726}"/>
              </a:ext>
            </a:extLst>
          </p:cNvPr>
          <p:cNvSpPr txBox="1"/>
          <p:nvPr/>
        </p:nvSpPr>
        <p:spPr>
          <a:xfrm>
            <a:off x="4404245" y="5517743"/>
            <a:ext cx="2587614"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a:ln>
                  <a:noFill/>
                </a:ln>
                <a:solidFill>
                  <a:srgbClr val="060F1E"/>
                </a:solidFill>
                <a:effectLst/>
                <a:uLnTx/>
                <a:uFillTx/>
                <a:latin typeface="Arial" panose="020B0604020202020204"/>
                <a:ea typeface="+mn-ea"/>
                <a:cs typeface="+mn-cs"/>
              </a:rPr>
              <a:t>Encrypted results are uploaded to Dr Migrate by the customer</a:t>
            </a:r>
            <a:endParaRPr kumimoji="0" lang="en-US" sz="1600" b="0" i="0" u="none" strike="noStrike" kern="1200" cap="none" spc="0" normalizeH="0" baseline="0" noProof="0">
              <a:ln>
                <a:noFill/>
              </a:ln>
              <a:solidFill>
                <a:srgbClr val="060F1E"/>
              </a:solidFill>
              <a:effectLst/>
              <a:uLnTx/>
              <a:uFillTx/>
              <a:latin typeface="Arial" panose="020B0604020202020204"/>
              <a:ea typeface="+mn-ea"/>
              <a:cs typeface="+mn-cs"/>
            </a:endParaRPr>
          </a:p>
        </p:txBody>
      </p:sp>
      <p:sp>
        <p:nvSpPr>
          <p:cNvPr id="52" name="TextBox 51">
            <a:extLst>
              <a:ext uri="{FF2B5EF4-FFF2-40B4-BE49-F238E27FC236}">
                <a16:creationId xmlns:a16="http://schemas.microsoft.com/office/drawing/2014/main" id="{81A06FB4-530E-01DC-ADED-60A854E6A834}"/>
              </a:ext>
            </a:extLst>
          </p:cNvPr>
          <p:cNvSpPr txBox="1"/>
          <p:nvPr/>
        </p:nvSpPr>
        <p:spPr>
          <a:xfrm>
            <a:off x="8236713" y="5517743"/>
            <a:ext cx="2324742"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a:ln>
                  <a:noFill/>
                </a:ln>
                <a:solidFill>
                  <a:srgbClr val="060F1E"/>
                </a:solidFill>
                <a:effectLst/>
                <a:uLnTx/>
                <a:uFillTx/>
                <a:latin typeface="Arial" panose="020B0604020202020204"/>
                <a:ea typeface="+mn-ea"/>
                <a:cs typeface="+mn-cs"/>
              </a:rPr>
              <a:t>Insights and dashboards instantly available for planning</a:t>
            </a:r>
            <a:endParaRPr kumimoji="0" lang="en-US" sz="1600" b="0" i="0" u="none" strike="noStrike" kern="1200" cap="none" spc="0" normalizeH="0" baseline="0" noProof="0">
              <a:ln>
                <a:noFill/>
              </a:ln>
              <a:solidFill>
                <a:srgbClr val="060F1E"/>
              </a:solidFill>
              <a:effectLst/>
              <a:uLnTx/>
              <a:uFillTx/>
              <a:latin typeface="Arial" panose="020B0604020202020204"/>
              <a:ea typeface="+mn-ea"/>
              <a:cs typeface="+mn-cs"/>
            </a:endParaRPr>
          </a:p>
        </p:txBody>
      </p:sp>
      <p:sp>
        <p:nvSpPr>
          <p:cNvPr id="9" name="TextBox 8">
            <a:extLst>
              <a:ext uri="{FF2B5EF4-FFF2-40B4-BE49-F238E27FC236}">
                <a16:creationId xmlns:a16="http://schemas.microsoft.com/office/drawing/2014/main" id="{CBDABB02-08CC-7EC9-2CBD-AACB11564FC5}"/>
              </a:ext>
            </a:extLst>
          </p:cNvPr>
          <p:cNvSpPr txBox="1"/>
          <p:nvPr/>
        </p:nvSpPr>
        <p:spPr>
          <a:xfrm>
            <a:off x="441036" y="778634"/>
            <a:ext cx="6096000" cy="646331"/>
          </a:xfrm>
          <a:prstGeom prst="rect">
            <a:avLst/>
          </a:prstGeom>
          <a:noFill/>
          <a:ln>
            <a:noFill/>
          </a:ln>
        </p:spPr>
        <p:txBody>
          <a:bodyPr spcFirstLastPara="1" vert="horz" wrap="square" lIns="68575" tIns="68575" rIns="68575" bIns="68575" rtlCol="0" anchor="t" anchorCtr="0">
            <a:noAutofit/>
          </a:bodyPr>
          <a:lstStyle>
            <a:defPPr>
              <a:defRPr lang="en-US"/>
            </a:defPPr>
            <a:lvl1pPr marR="0" lvl="0" indent="0">
              <a:lnSpc>
                <a:spcPct val="90000"/>
              </a:lnSpc>
              <a:spcBef>
                <a:spcPts val="0"/>
              </a:spcBef>
              <a:spcAft>
                <a:spcPts val="0"/>
              </a:spcAft>
              <a:buClr>
                <a:srgbClr val="B7B7B7"/>
              </a:buClr>
              <a:buSzPts val="2700"/>
              <a:buFont typeface="Proxima Nova"/>
              <a:buNone/>
              <a:defRPr sz="4000" b="1" i="0" u="none" strike="noStrike" kern="0" cap="none">
                <a:gradFill>
                  <a:gsLst>
                    <a:gs pos="100000">
                      <a:srgbClr val="3763D2"/>
                    </a:gs>
                    <a:gs pos="0">
                      <a:srgbClr val="F4364C"/>
                    </a:gs>
                    <a:gs pos="51000">
                      <a:srgbClr val="C03BC4"/>
                    </a:gs>
                  </a:gsLst>
                  <a:path path="circle">
                    <a:fillToRect l="100000" t="100000"/>
                  </a:path>
                </a:gradFill>
                <a:latin typeface="Segoe Sans Text"/>
                <a:cs typeface="Segoe UI"/>
              </a:defRPr>
            </a:lvl1pPr>
            <a:lvl2pPr lvl="1" indent="0">
              <a:spcBef>
                <a:spcPts val="0"/>
              </a:spcBef>
              <a:spcAft>
                <a:spcPts val="0"/>
              </a:spcAft>
              <a:buSzPts val="1100"/>
              <a:buFont typeface="Proxima Nova"/>
              <a:buNone/>
              <a:defRPr sz="1867">
                <a:latin typeface="Proxima Nova"/>
                <a:ea typeface="Proxima Nova"/>
                <a:cs typeface="Proxima Nova"/>
              </a:defRPr>
            </a:lvl2pPr>
            <a:lvl3pPr lvl="2" indent="0">
              <a:spcBef>
                <a:spcPts val="0"/>
              </a:spcBef>
              <a:spcAft>
                <a:spcPts val="0"/>
              </a:spcAft>
              <a:buSzPts val="1100"/>
              <a:buFont typeface="Proxima Nova"/>
              <a:buNone/>
              <a:defRPr sz="1867">
                <a:latin typeface="Proxima Nova"/>
                <a:ea typeface="Proxima Nova"/>
                <a:cs typeface="Proxima Nova"/>
              </a:defRPr>
            </a:lvl3pPr>
            <a:lvl4pPr lvl="3" indent="0">
              <a:spcBef>
                <a:spcPts val="0"/>
              </a:spcBef>
              <a:spcAft>
                <a:spcPts val="0"/>
              </a:spcAft>
              <a:buSzPts val="1100"/>
              <a:buFont typeface="Proxima Nova"/>
              <a:buNone/>
              <a:defRPr sz="1867">
                <a:latin typeface="Proxima Nova"/>
                <a:ea typeface="Proxima Nova"/>
                <a:cs typeface="Proxima Nova"/>
              </a:defRPr>
            </a:lvl4pPr>
            <a:lvl5pPr lvl="4" indent="0">
              <a:spcBef>
                <a:spcPts val="0"/>
              </a:spcBef>
              <a:spcAft>
                <a:spcPts val="0"/>
              </a:spcAft>
              <a:buSzPts val="1100"/>
              <a:buFont typeface="Proxima Nova"/>
              <a:buNone/>
              <a:defRPr sz="1867">
                <a:latin typeface="Proxima Nova"/>
                <a:ea typeface="Proxima Nova"/>
                <a:cs typeface="Proxima Nova"/>
              </a:defRPr>
            </a:lvl5pPr>
            <a:lvl6pPr lvl="5" indent="0">
              <a:spcBef>
                <a:spcPts val="0"/>
              </a:spcBef>
              <a:spcAft>
                <a:spcPts val="0"/>
              </a:spcAft>
              <a:buSzPts val="1100"/>
              <a:buFont typeface="Proxima Nova"/>
              <a:buNone/>
              <a:defRPr sz="1867">
                <a:latin typeface="Proxima Nova"/>
                <a:ea typeface="Proxima Nova"/>
                <a:cs typeface="Proxima Nova"/>
              </a:defRPr>
            </a:lvl6pPr>
            <a:lvl7pPr lvl="6" indent="0">
              <a:spcBef>
                <a:spcPts val="0"/>
              </a:spcBef>
              <a:spcAft>
                <a:spcPts val="0"/>
              </a:spcAft>
              <a:buSzPts val="1100"/>
              <a:buFont typeface="Proxima Nova"/>
              <a:buNone/>
              <a:defRPr sz="1867">
                <a:latin typeface="Proxima Nova"/>
                <a:ea typeface="Proxima Nova"/>
                <a:cs typeface="Proxima Nova"/>
              </a:defRPr>
            </a:lvl7pPr>
            <a:lvl8pPr lvl="7" indent="0">
              <a:spcBef>
                <a:spcPts val="0"/>
              </a:spcBef>
              <a:spcAft>
                <a:spcPts val="0"/>
              </a:spcAft>
              <a:buSzPts val="1100"/>
              <a:buFont typeface="Proxima Nova"/>
              <a:buNone/>
              <a:defRPr sz="1867">
                <a:latin typeface="Proxima Nova"/>
                <a:ea typeface="Proxima Nova"/>
                <a:cs typeface="Proxima Nova"/>
              </a:defRPr>
            </a:lvl8pPr>
            <a:lvl9pPr lvl="8" indent="0">
              <a:spcBef>
                <a:spcPts val="0"/>
              </a:spcBef>
              <a:spcAft>
                <a:spcPts val="0"/>
              </a:spcAft>
              <a:buSzPts val="1100"/>
              <a:buFont typeface="Proxima Nova"/>
              <a:buNone/>
              <a:defRPr sz="1867">
                <a:latin typeface="Proxima Nova"/>
                <a:ea typeface="Proxima Nova"/>
                <a:cs typeface="Proxima Nova"/>
              </a:defRPr>
            </a:lvl9pPr>
          </a:lstStyle>
          <a:p>
            <a:r>
              <a:rPr lang="en-AU" sz="2400"/>
              <a:t>Simple, Secure and Fast</a:t>
            </a:r>
            <a:endParaRPr lang="en-US" sz="2400"/>
          </a:p>
        </p:txBody>
      </p:sp>
      <p:sp>
        <p:nvSpPr>
          <p:cNvPr id="2" name="Oval 1">
            <a:extLst>
              <a:ext uri="{FF2B5EF4-FFF2-40B4-BE49-F238E27FC236}">
                <a16:creationId xmlns:a16="http://schemas.microsoft.com/office/drawing/2014/main" id="{C7B58CF5-A6E5-F251-2F9E-60ABD19A5472}"/>
              </a:ext>
            </a:extLst>
          </p:cNvPr>
          <p:cNvSpPr/>
          <p:nvPr/>
        </p:nvSpPr>
        <p:spPr>
          <a:xfrm>
            <a:off x="12608653" y="58723"/>
            <a:ext cx="411061" cy="45300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I</a:t>
            </a:r>
          </a:p>
        </p:txBody>
      </p:sp>
    </p:spTree>
    <p:extLst>
      <p:ext uri="{BB962C8B-B14F-4D97-AF65-F5344CB8AC3E}">
        <p14:creationId xmlns:p14="http://schemas.microsoft.com/office/powerpoint/2010/main" val="2783989270"/>
      </p:ext>
    </p:extLst>
  </p:cSld>
  <p:clrMapOvr>
    <a:masterClrMapping/>
  </p:clrMapOvr>
  <p:transition spd="slow">
    <p:cove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B3C2B1-87B6-08F6-88A4-8E8A3F3EE3D3}"/>
            </a:ext>
          </a:extLst>
        </p:cNvPr>
        <p:cNvGrpSpPr/>
        <p:nvPr/>
      </p:nvGrpSpPr>
      <p:grpSpPr>
        <a:xfrm>
          <a:off x="0" y="0"/>
          <a:ext cx="0" cy="0"/>
          <a:chOff x="0" y="0"/>
          <a:chExt cx="0" cy="0"/>
        </a:xfrm>
      </p:grpSpPr>
      <p:grpSp>
        <p:nvGrpSpPr>
          <p:cNvPr id="3" name="Group 2">
            <a:extLst>
              <a:ext uri="{FF2B5EF4-FFF2-40B4-BE49-F238E27FC236}">
                <a16:creationId xmlns:a16="http://schemas.microsoft.com/office/drawing/2014/main" id="{606C74E0-43A7-7A0F-D981-FB1403BED7A2}"/>
              </a:ext>
            </a:extLst>
          </p:cNvPr>
          <p:cNvGrpSpPr/>
          <p:nvPr/>
        </p:nvGrpSpPr>
        <p:grpSpPr>
          <a:xfrm flipH="1">
            <a:off x="1" y="-1"/>
            <a:ext cx="12192002" cy="6858001"/>
            <a:chOff x="1541123" y="585627"/>
            <a:chExt cx="12192002" cy="6858001"/>
          </a:xfrm>
        </p:grpSpPr>
        <p:pic>
          <p:nvPicPr>
            <p:cNvPr id="11" name="Picture 10" descr="A colorful background with a white background">
              <a:extLst>
                <a:ext uri="{FF2B5EF4-FFF2-40B4-BE49-F238E27FC236}">
                  <a16:creationId xmlns:a16="http://schemas.microsoft.com/office/drawing/2014/main" id="{3E743002-96E5-0FDA-A8B6-474EC04F6E2F}"/>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flipH="1">
              <a:off x="1541125" y="585627"/>
              <a:ext cx="12191999" cy="6858000"/>
            </a:xfrm>
            <a:prstGeom prst="rect">
              <a:avLst/>
            </a:prstGeom>
          </p:spPr>
        </p:pic>
        <p:sp>
          <p:nvSpPr>
            <p:cNvPr id="12" name="Rectangle 11">
              <a:extLst>
                <a:ext uri="{FF2B5EF4-FFF2-40B4-BE49-F238E27FC236}">
                  <a16:creationId xmlns:a16="http://schemas.microsoft.com/office/drawing/2014/main" id="{6C512723-7470-753D-B664-ED3A02452F7F}"/>
                </a:ext>
                <a:ext uri="{C183D7F6-B498-43B3-948B-1728B52AA6E4}">
                  <adec:decorative xmlns:adec="http://schemas.microsoft.com/office/drawing/2017/decorative" val="1"/>
                </a:ext>
              </a:extLst>
            </p:cNvPr>
            <p:cNvSpPr/>
            <p:nvPr/>
          </p:nvSpPr>
          <p:spPr bwMode="auto">
            <a:xfrm rot="5400000">
              <a:off x="4438370" y="-1851125"/>
              <a:ext cx="6397506" cy="12192000"/>
            </a:xfrm>
            <a:prstGeom prst="rect">
              <a:avLst/>
            </a:prstGeom>
            <a:gradFill>
              <a:gsLst>
                <a:gs pos="71000">
                  <a:schemeClr val="bg1"/>
                </a:gs>
                <a:gs pos="100000">
                  <a:schemeClr val="bg1">
                    <a:alpha val="0"/>
                  </a:schemeClr>
                </a:gs>
              </a:gsLst>
              <a:lin ang="30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Sans Text"/>
                <a:ea typeface="Segoe UI" pitchFamily="34" charset="0"/>
                <a:cs typeface="Segoe UI" pitchFamily="34" charset="0"/>
              </a:endParaRPr>
            </a:p>
          </p:txBody>
        </p:sp>
        <p:sp>
          <p:nvSpPr>
            <p:cNvPr id="17" name="Rectangle 16">
              <a:extLst>
                <a:ext uri="{FF2B5EF4-FFF2-40B4-BE49-F238E27FC236}">
                  <a16:creationId xmlns:a16="http://schemas.microsoft.com/office/drawing/2014/main" id="{F1AEDA46-DB24-8732-0A37-1BDB9986D89F}"/>
                </a:ext>
                <a:ext uri="{C183D7F6-B498-43B3-948B-1728B52AA6E4}">
                  <adec:decorative xmlns:adec="http://schemas.microsoft.com/office/drawing/2017/decorative" val="1"/>
                </a:ext>
              </a:extLst>
            </p:cNvPr>
            <p:cNvSpPr/>
            <p:nvPr/>
          </p:nvSpPr>
          <p:spPr bwMode="auto">
            <a:xfrm>
              <a:off x="1541126" y="585628"/>
              <a:ext cx="12191999" cy="6858000"/>
            </a:xfrm>
            <a:prstGeom prst="rect">
              <a:avLst/>
            </a:prstGeom>
            <a:gradFill>
              <a:gsLst>
                <a:gs pos="67000">
                  <a:schemeClr val="bg1"/>
                </a:gs>
                <a:gs pos="100000">
                  <a:schemeClr val="bg1">
                    <a:alpha val="0"/>
                  </a:schemeClr>
                </a:gs>
              </a:gsLst>
              <a:lin ang="66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Text"/>
                <a:ea typeface="Segoe UI" pitchFamily="34" charset="0"/>
                <a:cs typeface="Segoe UI" pitchFamily="34" charset="0"/>
              </a:endParaRPr>
            </a:p>
          </p:txBody>
        </p:sp>
      </p:grpSp>
      <p:sp>
        <p:nvSpPr>
          <p:cNvPr id="4" name="Title 3">
            <a:extLst>
              <a:ext uri="{FF2B5EF4-FFF2-40B4-BE49-F238E27FC236}">
                <a16:creationId xmlns:a16="http://schemas.microsoft.com/office/drawing/2014/main" id="{A8818850-6863-B930-EB93-A740C0861032}"/>
              </a:ext>
            </a:extLst>
          </p:cNvPr>
          <p:cNvSpPr>
            <a:spLocks noGrp="1"/>
          </p:cNvSpPr>
          <p:nvPr>
            <p:ph type="title"/>
          </p:nvPr>
        </p:nvSpPr>
        <p:spPr>
          <a:xfrm>
            <a:off x="565719" y="198934"/>
            <a:ext cx="10104269" cy="1107996"/>
          </a:xfrm>
        </p:spPr>
        <p:txBody>
          <a:bodyPr>
            <a:normAutofit/>
          </a:bodyPr>
          <a:lstStyle/>
          <a:p>
            <a:r>
              <a:rPr lang="en-US"/>
              <a:t>What you’ll get from Azure Benchmark TCO</a:t>
            </a:r>
          </a:p>
        </p:txBody>
      </p:sp>
      <p:sp>
        <p:nvSpPr>
          <p:cNvPr id="7" name="TextBox 6">
            <a:extLst>
              <a:ext uri="{FF2B5EF4-FFF2-40B4-BE49-F238E27FC236}">
                <a16:creationId xmlns:a16="http://schemas.microsoft.com/office/drawing/2014/main" id="{7E40E395-1982-3C33-1D2D-6E501BD6521A}"/>
              </a:ext>
            </a:extLst>
          </p:cNvPr>
          <p:cNvSpPr txBox="1"/>
          <p:nvPr/>
        </p:nvSpPr>
        <p:spPr>
          <a:xfrm>
            <a:off x="3357405" y="1857832"/>
            <a:ext cx="6514227" cy="258532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prstClr val="black"/>
                </a:solidFill>
                <a:effectLst/>
                <a:uLnTx/>
                <a:uFillTx/>
                <a:latin typeface="Aptos" panose="02110004020202020204"/>
                <a:ea typeface="+mn-ea"/>
                <a:cs typeface="+mn-cs"/>
              </a:rPr>
              <a:t>Explore 100+ dashboards covering infrastructure, cost, sizing, and readiness — all built from your actual environment.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1" i="0" u="none" strike="noStrike" kern="1200" cap="none" spc="0" normalizeH="0" baseline="0" noProof="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1" i="0" u="none" strike="noStrike" kern="1200" cap="none" spc="0" normalizeH="0" baseline="0" noProof="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9" name="Picture 8">
            <a:extLst>
              <a:ext uri="{FF2B5EF4-FFF2-40B4-BE49-F238E27FC236}">
                <a16:creationId xmlns:a16="http://schemas.microsoft.com/office/drawing/2014/main" id="{8C0B04FB-F98C-A215-AAEB-2E5EEC8360EE}"/>
              </a:ext>
            </a:extLst>
          </p:cNvPr>
          <p:cNvPicPr>
            <a:picLocks noChangeAspect="1"/>
          </p:cNvPicPr>
          <p:nvPr/>
        </p:nvPicPr>
        <p:blipFill>
          <a:blip r:embed="rId4" cstate="screen">
            <a:extLst>
              <a:ext uri="{28A0092B-C50C-407E-A947-70E740481C1C}">
                <a14:useLocalDpi xmlns:a14="http://schemas.microsoft.com/office/drawing/2010/main"/>
              </a:ext>
            </a:extLst>
          </a:blip>
          <a:srcRect r="1324" b="4974"/>
          <a:stretch>
            <a:fillRect/>
          </a:stretch>
        </p:blipFill>
        <p:spPr>
          <a:xfrm>
            <a:off x="942743" y="1538189"/>
            <a:ext cx="2089460" cy="1098388"/>
          </a:xfrm>
          <a:prstGeom prst="rect">
            <a:avLst/>
          </a:prstGeom>
          <a:ln>
            <a:noFill/>
          </a:ln>
          <a:effectLst>
            <a:outerShdw blurRad="292100" dist="173331" dir="2700000" sx="90000" sy="90000" algn="tl" rotWithShape="0">
              <a:srgbClr val="333333">
                <a:alpha val="43628"/>
              </a:srgbClr>
            </a:outerShdw>
          </a:effectLst>
        </p:spPr>
      </p:pic>
      <p:sp>
        <p:nvSpPr>
          <p:cNvPr id="13" name="Title 6">
            <a:extLst>
              <a:ext uri="{FF2B5EF4-FFF2-40B4-BE49-F238E27FC236}">
                <a16:creationId xmlns:a16="http://schemas.microsoft.com/office/drawing/2014/main" id="{034E3A98-2CE1-5BDF-D6D7-770438D82E17}"/>
              </a:ext>
            </a:extLst>
          </p:cNvPr>
          <p:cNvSpPr txBox="1">
            <a:spLocks/>
          </p:cNvSpPr>
          <p:nvPr/>
        </p:nvSpPr>
        <p:spPr>
          <a:xfrm>
            <a:off x="3357406" y="1561623"/>
            <a:ext cx="3621235" cy="369332"/>
          </a:xfrm>
          <a:prstGeom prst="rect">
            <a:avLst/>
          </a:prstGeom>
          <a:noFill/>
        </p:spPr>
        <p:txBody>
          <a:bodyPr wrap="square">
            <a:spAutoFit/>
          </a:bodyPr>
          <a:lstStyle>
            <a:defPPr>
              <a:defRPr lang="en-US"/>
            </a:defPPr>
            <a:lvl1pPr marR="0" lvl="0" indent="0" defTabSz="914397" fontAlgn="auto">
              <a:lnSpc>
                <a:spcPct val="100000"/>
              </a:lnSpc>
              <a:spcBef>
                <a:spcPts val="0"/>
              </a:spcBef>
              <a:spcAft>
                <a:spcPts val="0"/>
              </a:spcAft>
              <a:buClrTx/>
              <a:buSzTx/>
              <a:buFontTx/>
              <a:buNone/>
              <a:tabLst/>
              <a:defRPr kumimoji="0" b="0" i="0" u="none" strike="noStrike" cap="none" spc="-4" normalizeH="0" baseline="0">
                <a:ln>
                  <a:noFill/>
                </a:ln>
                <a:solidFill>
                  <a:srgbClr val="0078D3"/>
                </a:solidFill>
                <a:effectLst/>
                <a:uLnTx/>
                <a:uFillTx/>
                <a:latin typeface="Aptos" panose="020B0004020202020204" pitchFamily="34" charset="0"/>
                <a:cs typeface="Segoe UI Semibold" panose="020B0502040204020203" pitchFamily="34" charset="0"/>
              </a:defRPr>
            </a:lvl1pPr>
          </a:lstStyle>
          <a:p>
            <a:pPr marL="0" marR="0" lvl="0" indent="0" algn="l" defTabSz="914397"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4" normalizeH="0" baseline="0" noProof="0" dirty="0">
                <a:ln>
                  <a:noFill/>
                </a:ln>
                <a:solidFill>
                  <a:srgbClr val="0078D3"/>
                </a:solidFill>
                <a:effectLst/>
                <a:uLnTx/>
                <a:uFillTx/>
                <a:latin typeface="Aptos" panose="020B0004020202020204" pitchFamily="34" charset="0"/>
                <a:ea typeface="+mn-ea"/>
                <a:cs typeface="Segoe UI Semibold" panose="020B0502040204020203" pitchFamily="34" charset="0"/>
              </a:rPr>
              <a:t>Insight-Driven Dashboards</a:t>
            </a:r>
            <a:endParaRPr kumimoji="0" lang="en-US" sz="1800" b="1" i="0" u="none" strike="noStrike" kern="1200" cap="none" spc="-4" normalizeH="0" baseline="0" noProof="0" dirty="0">
              <a:ln>
                <a:noFill/>
              </a:ln>
              <a:solidFill>
                <a:srgbClr val="0078D3"/>
              </a:solidFill>
              <a:effectLst/>
              <a:uLnTx/>
              <a:uFillTx/>
              <a:latin typeface="Aptos" panose="020B0004020202020204" pitchFamily="34" charset="0"/>
              <a:ea typeface="+mn-ea"/>
              <a:cs typeface="Segoe UI Semibold" panose="020B0502040204020203" pitchFamily="34" charset="0"/>
            </a:endParaRPr>
          </a:p>
        </p:txBody>
      </p:sp>
      <p:sp>
        <p:nvSpPr>
          <p:cNvPr id="15" name="Title 6">
            <a:extLst>
              <a:ext uri="{FF2B5EF4-FFF2-40B4-BE49-F238E27FC236}">
                <a16:creationId xmlns:a16="http://schemas.microsoft.com/office/drawing/2014/main" id="{D803C6F2-74A0-ABDD-AADF-DB920FAA33F5}"/>
              </a:ext>
            </a:extLst>
          </p:cNvPr>
          <p:cNvSpPr txBox="1">
            <a:spLocks/>
          </p:cNvSpPr>
          <p:nvPr/>
        </p:nvSpPr>
        <p:spPr>
          <a:xfrm>
            <a:off x="3357407" y="4956736"/>
            <a:ext cx="3621235" cy="369332"/>
          </a:xfrm>
          <a:prstGeom prst="rect">
            <a:avLst/>
          </a:prstGeom>
          <a:noFill/>
        </p:spPr>
        <p:txBody>
          <a:bodyPr wrap="square">
            <a:spAutoFit/>
          </a:bodyPr>
          <a:lstStyle>
            <a:defPPr>
              <a:defRPr lang="en-US"/>
            </a:defPPr>
            <a:lvl1pPr marR="0" lvl="0" indent="0" defTabSz="914397" fontAlgn="auto">
              <a:lnSpc>
                <a:spcPct val="100000"/>
              </a:lnSpc>
              <a:spcBef>
                <a:spcPts val="0"/>
              </a:spcBef>
              <a:spcAft>
                <a:spcPts val="0"/>
              </a:spcAft>
              <a:buClrTx/>
              <a:buSzTx/>
              <a:buFontTx/>
              <a:buNone/>
              <a:tabLst/>
              <a:defRPr kumimoji="0" b="1" i="0" u="none" strike="noStrike" cap="none" spc="-4" normalizeH="0" baseline="0">
                <a:ln>
                  <a:noFill/>
                </a:ln>
                <a:solidFill>
                  <a:srgbClr val="0078D3"/>
                </a:solidFill>
                <a:effectLst/>
                <a:uLnTx/>
                <a:uFillTx/>
                <a:latin typeface="Aptos" panose="020B0004020202020204" pitchFamily="34" charset="0"/>
                <a:cs typeface="Segoe UI Semibold" panose="020B0502040204020203" pitchFamily="34" charset="0"/>
              </a:defRPr>
            </a:lvl1pPr>
          </a:lstStyle>
          <a:p>
            <a:pPr marL="0" marR="0" lvl="0" indent="0" algn="l" defTabSz="914397"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4" normalizeH="0" baseline="0" noProof="0">
                <a:ln>
                  <a:noFill/>
                </a:ln>
                <a:solidFill>
                  <a:srgbClr val="0078D3"/>
                </a:solidFill>
                <a:effectLst/>
                <a:uLnTx/>
                <a:uFillTx/>
                <a:latin typeface="Aptos" panose="020B0004020202020204" pitchFamily="34" charset="0"/>
                <a:ea typeface="+mn-ea"/>
                <a:cs typeface="Segoe UI Semibold" panose="020B0502040204020203" pitchFamily="34" charset="0"/>
              </a:rPr>
              <a:t>AI-Assisted Planning</a:t>
            </a:r>
            <a:endParaRPr kumimoji="0" lang="en-US" sz="1800" b="1" i="0" u="none" strike="noStrike" kern="1200" cap="none" spc="-4" normalizeH="0" baseline="0" noProof="0">
              <a:ln>
                <a:noFill/>
              </a:ln>
              <a:solidFill>
                <a:srgbClr val="0078D3"/>
              </a:solidFill>
              <a:effectLst/>
              <a:uLnTx/>
              <a:uFillTx/>
              <a:latin typeface="Aptos" panose="020B0004020202020204" pitchFamily="34" charset="0"/>
              <a:ea typeface="+mn-ea"/>
              <a:cs typeface="Segoe UI Semibold" panose="020B0502040204020203" pitchFamily="34" charset="0"/>
            </a:endParaRPr>
          </a:p>
        </p:txBody>
      </p:sp>
      <p:pic>
        <p:nvPicPr>
          <p:cNvPr id="5" name="Picture 4" descr="Application Treatments Dr Migrate">
            <a:extLst>
              <a:ext uri="{FF2B5EF4-FFF2-40B4-BE49-F238E27FC236}">
                <a16:creationId xmlns:a16="http://schemas.microsoft.com/office/drawing/2014/main" id="{A5732393-041B-1FB5-3686-8051D44162B4}"/>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l="1949" r="26864"/>
          <a:stretch>
            <a:fillRect/>
          </a:stretch>
        </p:blipFill>
        <p:spPr bwMode="auto">
          <a:xfrm>
            <a:off x="942742" y="4834227"/>
            <a:ext cx="2089458" cy="1107996"/>
          </a:xfrm>
          <a:prstGeom prst="rect">
            <a:avLst/>
          </a:prstGeom>
          <a:ln>
            <a:noFill/>
          </a:ln>
          <a:effectLst>
            <a:outerShdw blurRad="292100" dist="173331" dir="2700000" sx="90000" sy="90000" algn="tl" rotWithShape="0">
              <a:srgbClr val="333333">
                <a:alpha val="43628"/>
              </a:srgbClr>
            </a:outerShdw>
          </a:effectLst>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D29EE01D-0DE7-FE58-B260-5A14C0B9878D}"/>
              </a:ext>
            </a:extLst>
          </p:cNvPr>
          <p:cNvGrpSpPr/>
          <p:nvPr/>
        </p:nvGrpSpPr>
        <p:grpSpPr>
          <a:xfrm>
            <a:off x="3357405" y="3333180"/>
            <a:ext cx="6097162" cy="949121"/>
            <a:chOff x="3271945" y="3288354"/>
            <a:chExt cx="6097162" cy="949121"/>
          </a:xfrm>
        </p:grpSpPr>
        <p:sp>
          <p:nvSpPr>
            <p:cNvPr id="14" name="Title 6">
              <a:extLst>
                <a:ext uri="{FF2B5EF4-FFF2-40B4-BE49-F238E27FC236}">
                  <a16:creationId xmlns:a16="http://schemas.microsoft.com/office/drawing/2014/main" id="{85BC5D4E-AB55-BD89-CFFA-918BC81D320F}"/>
                </a:ext>
              </a:extLst>
            </p:cNvPr>
            <p:cNvSpPr txBox="1">
              <a:spLocks/>
            </p:cNvSpPr>
            <p:nvPr/>
          </p:nvSpPr>
          <p:spPr>
            <a:xfrm>
              <a:off x="3271947" y="3288354"/>
              <a:ext cx="3621235" cy="369332"/>
            </a:xfrm>
            <a:prstGeom prst="rect">
              <a:avLst/>
            </a:prstGeom>
            <a:noFill/>
          </p:spPr>
          <p:txBody>
            <a:bodyPr wrap="square">
              <a:spAutoFit/>
            </a:bodyPr>
            <a:lstStyle>
              <a:defPPr>
                <a:defRPr lang="en-US"/>
              </a:defPPr>
              <a:lvl1pPr marR="0" lvl="0" indent="0" defTabSz="914397" fontAlgn="auto">
                <a:lnSpc>
                  <a:spcPct val="100000"/>
                </a:lnSpc>
                <a:spcBef>
                  <a:spcPts val="0"/>
                </a:spcBef>
                <a:spcAft>
                  <a:spcPts val="0"/>
                </a:spcAft>
                <a:buClrTx/>
                <a:buSzTx/>
                <a:buFontTx/>
                <a:buNone/>
                <a:tabLst/>
                <a:defRPr kumimoji="0" b="1" i="0" u="none" strike="noStrike" cap="none" spc="-4" normalizeH="0" baseline="0">
                  <a:ln>
                    <a:noFill/>
                  </a:ln>
                  <a:solidFill>
                    <a:srgbClr val="0078D3"/>
                  </a:solidFill>
                  <a:effectLst/>
                  <a:uLnTx/>
                  <a:uFillTx/>
                  <a:latin typeface="Aptos" panose="020B0004020202020204" pitchFamily="34" charset="0"/>
                  <a:cs typeface="Segoe UI Semibold" panose="020B0502040204020203" pitchFamily="34" charset="0"/>
                </a:defRPr>
              </a:lvl1pPr>
            </a:lstStyle>
            <a:p>
              <a:pPr marL="0" marR="0" lvl="0" indent="0" algn="l" defTabSz="914397"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4" normalizeH="0" baseline="0" noProof="0">
                  <a:ln>
                    <a:noFill/>
                  </a:ln>
                  <a:solidFill>
                    <a:srgbClr val="0078D3"/>
                  </a:solidFill>
                  <a:effectLst/>
                  <a:uLnTx/>
                  <a:uFillTx/>
                  <a:latin typeface="Aptos" panose="020B0004020202020204" pitchFamily="34" charset="0"/>
                  <a:ea typeface="+mn-ea"/>
                  <a:cs typeface="Segoe UI Semibold" panose="020B0502040204020203" pitchFamily="34" charset="0"/>
                </a:rPr>
                <a:t>Executive Reports</a:t>
              </a:r>
              <a:endParaRPr kumimoji="0" lang="en-US" sz="1800" b="1" i="0" u="none" strike="noStrike" kern="1200" cap="none" spc="-4" normalizeH="0" baseline="0" noProof="0">
                <a:ln>
                  <a:noFill/>
                </a:ln>
                <a:solidFill>
                  <a:srgbClr val="0078D3"/>
                </a:solidFill>
                <a:effectLst/>
                <a:uLnTx/>
                <a:uFillTx/>
                <a:latin typeface="Aptos" panose="020B0004020202020204" pitchFamily="34" charset="0"/>
                <a:ea typeface="+mn-ea"/>
                <a:cs typeface="Segoe UI Semibold" panose="020B0502040204020203" pitchFamily="34" charset="0"/>
              </a:endParaRPr>
            </a:p>
          </p:txBody>
        </p:sp>
        <p:sp>
          <p:nvSpPr>
            <p:cNvPr id="16" name="TextBox 15">
              <a:extLst>
                <a:ext uri="{FF2B5EF4-FFF2-40B4-BE49-F238E27FC236}">
                  <a16:creationId xmlns:a16="http://schemas.microsoft.com/office/drawing/2014/main" id="{AAEAB21F-6040-252A-B45B-AAE026B486AE}"/>
                </a:ext>
              </a:extLst>
            </p:cNvPr>
            <p:cNvSpPr txBox="1"/>
            <p:nvPr/>
          </p:nvSpPr>
          <p:spPr>
            <a:xfrm>
              <a:off x="3271945" y="3591144"/>
              <a:ext cx="6097162"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prstClr val="black"/>
                  </a:solidFill>
                  <a:effectLst/>
                  <a:uLnTx/>
                  <a:uFillTx/>
                  <a:latin typeface="Aptos" panose="02110004020202020204"/>
                  <a:ea typeface="+mn-ea"/>
                  <a:cs typeface="+mn-cs"/>
                </a:rPr>
                <a:t>Get concise reports with guidance on cost, risk, modernization, and migration timelines.</a:t>
              </a:r>
            </a:p>
          </p:txBody>
        </p:sp>
      </p:grpSp>
      <p:sp>
        <p:nvSpPr>
          <p:cNvPr id="18" name="TextBox 17">
            <a:extLst>
              <a:ext uri="{FF2B5EF4-FFF2-40B4-BE49-F238E27FC236}">
                <a16:creationId xmlns:a16="http://schemas.microsoft.com/office/drawing/2014/main" id="{8B685D4D-7B41-78A1-D767-3DF6C96A505D}"/>
              </a:ext>
            </a:extLst>
          </p:cNvPr>
          <p:cNvSpPr txBox="1"/>
          <p:nvPr/>
        </p:nvSpPr>
        <p:spPr>
          <a:xfrm>
            <a:off x="3357405" y="5242143"/>
            <a:ext cx="6097162"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prstClr val="black"/>
                </a:solidFill>
                <a:effectLst/>
                <a:uLnTx/>
                <a:uFillTx/>
                <a:latin typeface="Aptos" panose="02110004020202020204"/>
                <a:ea typeface="+mn-ea"/>
                <a:cs typeface="+mn-cs"/>
              </a:rPr>
              <a:t>Leverage AI-powered tools that help map treatments, structure wave plans, and simplify strategy.</a:t>
            </a:r>
          </a:p>
        </p:txBody>
      </p:sp>
      <p:pic>
        <p:nvPicPr>
          <p:cNvPr id="8" name="Picture 7">
            <a:extLst>
              <a:ext uri="{FF2B5EF4-FFF2-40B4-BE49-F238E27FC236}">
                <a16:creationId xmlns:a16="http://schemas.microsoft.com/office/drawing/2014/main" id="{2F4702D0-5500-8705-0356-C2903D01EA4E}"/>
              </a:ext>
            </a:extLst>
          </p:cNvPr>
          <p:cNvPicPr>
            <a:picLocks noChangeAspect="1"/>
          </p:cNvPicPr>
          <p:nvPr/>
        </p:nvPicPr>
        <p:blipFill>
          <a:blip r:embed="rId6" cstate="screen">
            <a:extLst>
              <a:ext uri="{28A0092B-C50C-407E-A947-70E740481C1C}">
                <a14:useLocalDpi xmlns:a14="http://schemas.microsoft.com/office/drawing/2010/main"/>
              </a:ext>
            </a:extLst>
          </a:blip>
          <a:srcRect r="59888"/>
          <a:stretch>
            <a:fillRect/>
          </a:stretch>
        </p:blipFill>
        <p:spPr>
          <a:xfrm>
            <a:off x="95250" y="6326601"/>
            <a:ext cx="900173" cy="457200"/>
          </a:xfrm>
          <a:prstGeom prst="rect">
            <a:avLst/>
          </a:prstGeom>
        </p:spPr>
      </p:pic>
      <p:pic>
        <p:nvPicPr>
          <p:cNvPr id="2" name="Picture 1">
            <a:extLst>
              <a:ext uri="{FF2B5EF4-FFF2-40B4-BE49-F238E27FC236}">
                <a16:creationId xmlns:a16="http://schemas.microsoft.com/office/drawing/2014/main" id="{6F8108E5-AC6C-0FF0-86FD-3439CAE13912}"/>
              </a:ext>
            </a:extLst>
          </p:cNvPr>
          <p:cNvPicPr>
            <a:picLocks noChangeAspect="1"/>
          </p:cNvPicPr>
          <p:nvPr/>
        </p:nvPicPr>
        <p:blipFill>
          <a:blip r:embed="rId7"/>
          <a:stretch>
            <a:fillRect/>
          </a:stretch>
        </p:blipFill>
        <p:spPr>
          <a:xfrm>
            <a:off x="942741" y="3150494"/>
            <a:ext cx="2089459" cy="1169815"/>
          </a:xfrm>
          <a:prstGeom prst="rect">
            <a:avLst/>
          </a:prstGeom>
          <a:ln>
            <a:noFill/>
          </a:ln>
          <a:effectLst>
            <a:outerShdw blurRad="292100" dist="173331" dir="2700000" sx="90000" sy="90000" algn="tl" rotWithShape="0">
              <a:srgbClr val="333333">
                <a:alpha val="43628"/>
              </a:srgbClr>
            </a:outerShdw>
          </a:effectLst>
        </p:spPr>
      </p:pic>
    </p:spTree>
    <p:extLst>
      <p:ext uri="{BB962C8B-B14F-4D97-AF65-F5344CB8AC3E}">
        <p14:creationId xmlns:p14="http://schemas.microsoft.com/office/powerpoint/2010/main" val="3395930368"/>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C40A826-DF40-1F54-60E0-AC2B6FEDA79B}"/>
              </a:ext>
            </a:extLst>
          </p:cNvPr>
          <p:cNvGrpSpPr/>
          <p:nvPr/>
        </p:nvGrpSpPr>
        <p:grpSpPr>
          <a:xfrm>
            <a:off x="1" y="-114301"/>
            <a:ext cx="12191999" cy="6972301"/>
            <a:chOff x="1541125" y="471327"/>
            <a:chExt cx="12191999" cy="6972301"/>
          </a:xfrm>
        </p:grpSpPr>
        <p:pic>
          <p:nvPicPr>
            <p:cNvPr id="6" name="Picture 5" descr="A colorful background with a white background">
              <a:extLst>
                <a:ext uri="{FF2B5EF4-FFF2-40B4-BE49-F238E27FC236}">
                  <a16:creationId xmlns:a16="http://schemas.microsoft.com/office/drawing/2014/main" id="{A415871A-7898-D2E3-A669-A2EB81DB5530}"/>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flipH="1">
              <a:off x="1541125" y="585627"/>
              <a:ext cx="12191999" cy="6858000"/>
            </a:xfrm>
            <a:prstGeom prst="rect">
              <a:avLst/>
            </a:prstGeom>
          </p:spPr>
        </p:pic>
        <p:sp>
          <p:nvSpPr>
            <p:cNvPr id="10" name="Rectangle 9">
              <a:extLst>
                <a:ext uri="{FF2B5EF4-FFF2-40B4-BE49-F238E27FC236}">
                  <a16:creationId xmlns:a16="http://schemas.microsoft.com/office/drawing/2014/main" id="{4FACF7A7-B2A5-96D0-31A4-AEA7F9FEE6C5}"/>
                </a:ext>
                <a:ext uri="{C183D7F6-B498-43B3-948B-1728B52AA6E4}">
                  <adec:decorative xmlns:adec="http://schemas.microsoft.com/office/drawing/2017/decorative" val="1"/>
                </a:ext>
              </a:extLst>
            </p:cNvPr>
            <p:cNvSpPr/>
            <p:nvPr/>
          </p:nvSpPr>
          <p:spPr bwMode="auto">
            <a:xfrm rot="5400000">
              <a:off x="6837105" y="547609"/>
              <a:ext cx="6397506" cy="7394531"/>
            </a:xfrm>
            <a:prstGeom prst="rect">
              <a:avLst/>
            </a:prstGeom>
            <a:gradFill>
              <a:gsLst>
                <a:gs pos="49000">
                  <a:schemeClr val="bg1"/>
                </a:gs>
                <a:gs pos="100000">
                  <a:schemeClr val="bg1">
                    <a:alpha val="0"/>
                  </a:schemeClr>
                </a:gs>
              </a:gsLst>
              <a:lin ang="54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Sans Text"/>
                <a:ea typeface="Segoe UI" pitchFamily="34" charset="0"/>
                <a:cs typeface="Segoe UI" pitchFamily="34" charset="0"/>
              </a:endParaRPr>
            </a:p>
          </p:txBody>
        </p:sp>
        <p:sp>
          <p:nvSpPr>
            <p:cNvPr id="13" name="Rectangle 12">
              <a:extLst>
                <a:ext uri="{FF2B5EF4-FFF2-40B4-BE49-F238E27FC236}">
                  <a16:creationId xmlns:a16="http://schemas.microsoft.com/office/drawing/2014/main" id="{E802F973-83B3-70E7-343B-CD5D3AED69A6}"/>
                </a:ext>
                <a:ext uri="{C183D7F6-B498-43B3-948B-1728B52AA6E4}">
                  <adec:decorative xmlns:adec="http://schemas.microsoft.com/office/drawing/2017/decorative" val="1"/>
                </a:ext>
              </a:extLst>
            </p:cNvPr>
            <p:cNvSpPr/>
            <p:nvPr/>
          </p:nvSpPr>
          <p:spPr bwMode="auto">
            <a:xfrm>
              <a:off x="1541125" y="471327"/>
              <a:ext cx="12191999" cy="6858000"/>
            </a:xfrm>
            <a:prstGeom prst="rect">
              <a:avLst/>
            </a:prstGeom>
            <a:gradFill>
              <a:gsLst>
                <a:gs pos="49000">
                  <a:schemeClr val="bg1"/>
                </a:gs>
                <a:gs pos="100000">
                  <a:schemeClr val="bg1">
                    <a:alpha val="0"/>
                  </a:schemeClr>
                </a:gs>
              </a:gsLst>
              <a:lin ang="54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Text"/>
                <a:ea typeface="Segoe UI" pitchFamily="34" charset="0"/>
                <a:cs typeface="Segoe UI" pitchFamily="34" charset="0"/>
              </a:endParaRPr>
            </a:p>
          </p:txBody>
        </p:sp>
      </p:grpSp>
      <p:sp>
        <p:nvSpPr>
          <p:cNvPr id="57" name="Rectangle 56">
            <a:extLst>
              <a:ext uri="{FF2B5EF4-FFF2-40B4-BE49-F238E27FC236}">
                <a16:creationId xmlns:a16="http://schemas.microsoft.com/office/drawing/2014/main" id="{9B437ED1-5AA3-3549-8A00-74ED88A50A91}"/>
              </a:ext>
            </a:extLst>
          </p:cNvPr>
          <p:cNvSpPr/>
          <p:nvPr/>
        </p:nvSpPr>
        <p:spPr>
          <a:xfrm>
            <a:off x="4124011" y="-36946"/>
            <a:ext cx="4206966" cy="531737"/>
          </a:xfrm>
          <a:prstGeom prst="rect">
            <a:avLst/>
          </a:prstGeom>
          <a:noFill/>
        </p:spPr>
        <p:txBody>
          <a:bodyPr wrap="none">
            <a:spAutoFit/>
          </a:bodyPr>
          <a:lstStyle/>
          <a:p>
            <a:pPr marL="0" marR="0" lvl="0" indent="0" algn="l" defTabSz="914225" rtl="0" eaLnBrk="1" fontAlgn="auto" latinLnBrk="0" hangingPunct="1">
              <a:lnSpc>
                <a:spcPct val="100000"/>
              </a:lnSpc>
              <a:spcBef>
                <a:spcPts val="0"/>
              </a:spcBef>
              <a:spcAft>
                <a:spcPts val="0"/>
              </a:spcAft>
              <a:buClrTx/>
              <a:buSzTx/>
              <a:buFontTx/>
              <a:buNone/>
              <a:tabLst/>
              <a:defRPr/>
            </a:pPr>
            <a:r>
              <a:rPr kumimoji="0" lang="en-US" sz="2800" b="0" i="0" u="none" strike="noStrike" kern="0" cap="none" spc="300" normalizeH="0" baseline="0" noProof="0">
                <a:ln>
                  <a:noFill/>
                </a:ln>
                <a:solidFill>
                  <a:srgbClr val="FFFFFF"/>
                </a:solidFill>
                <a:effectLst/>
                <a:uLnTx/>
                <a:uFillTx/>
                <a:latin typeface="Corbert" pitchFamily="2" charset="77"/>
                <a:ea typeface="+mn-ea"/>
                <a:cs typeface="Arial" panose="020B0604020202020204" pitchFamily="34" charset="0"/>
              </a:rPr>
              <a:t>Technical Assessment</a:t>
            </a:r>
            <a:endParaRPr kumimoji="0" lang="en-US" sz="2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7" name="Group 6">
            <a:extLst>
              <a:ext uri="{FF2B5EF4-FFF2-40B4-BE49-F238E27FC236}">
                <a16:creationId xmlns:a16="http://schemas.microsoft.com/office/drawing/2014/main" id="{82E8E5DE-053A-B238-61DE-8DD41CAC60BA}"/>
              </a:ext>
            </a:extLst>
          </p:cNvPr>
          <p:cNvGrpSpPr/>
          <p:nvPr/>
        </p:nvGrpSpPr>
        <p:grpSpPr>
          <a:xfrm>
            <a:off x="10991261" y="6493343"/>
            <a:ext cx="996010" cy="204253"/>
            <a:chOff x="1640387" y="1929978"/>
            <a:chExt cx="6939733" cy="1247503"/>
          </a:xfrm>
        </p:grpSpPr>
        <p:pic>
          <p:nvPicPr>
            <p:cNvPr id="8" name="Picture 7" descr="A picture containing text, clipart, gear&#10;&#10;Description automatically generated">
              <a:extLst>
                <a:ext uri="{FF2B5EF4-FFF2-40B4-BE49-F238E27FC236}">
                  <a16:creationId xmlns:a16="http://schemas.microsoft.com/office/drawing/2014/main" id="{B1F0B4FD-5DC7-7BC2-22B3-EE1F495969BC}"/>
                </a:ext>
              </a:extLst>
            </p:cNvPr>
            <p:cNvPicPr>
              <a:picLocks noChangeAspect="1"/>
            </p:cNvPicPr>
            <p:nvPr/>
          </p:nvPicPr>
          <p:blipFill>
            <a:blip r:embed="rId4"/>
            <a:stretch>
              <a:fillRect/>
            </a:stretch>
          </p:blipFill>
          <p:spPr>
            <a:xfrm>
              <a:off x="1640387" y="1929978"/>
              <a:ext cx="6939733" cy="1238728"/>
            </a:xfrm>
            <a:prstGeom prst="rect">
              <a:avLst/>
            </a:prstGeom>
          </p:spPr>
        </p:pic>
        <p:pic>
          <p:nvPicPr>
            <p:cNvPr id="9" name="Picture 8" descr="A picture containing text, clipart, gear&#10;&#10;Description automatically generated">
              <a:extLst>
                <a:ext uri="{FF2B5EF4-FFF2-40B4-BE49-F238E27FC236}">
                  <a16:creationId xmlns:a16="http://schemas.microsoft.com/office/drawing/2014/main" id="{40CEF49E-1D8B-8651-16CC-685DC666BEA7}"/>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100000"/>
                      </a14:imgEffect>
                    </a14:imgLayer>
                  </a14:imgProps>
                </a:ext>
              </a:extLst>
            </a:blip>
            <a:srcRect l="21674"/>
            <a:stretch/>
          </p:blipFill>
          <p:spPr>
            <a:xfrm>
              <a:off x="2756149" y="1938753"/>
              <a:ext cx="5435600" cy="1238728"/>
            </a:xfrm>
            <a:prstGeom prst="rect">
              <a:avLst/>
            </a:prstGeom>
          </p:spPr>
        </p:pic>
      </p:grpSp>
      <p:sp>
        <p:nvSpPr>
          <p:cNvPr id="16" name="Title 2">
            <a:extLst>
              <a:ext uri="{FF2B5EF4-FFF2-40B4-BE49-F238E27FC236}">
                <a16:creationId xmlns:a16="http://schemas.microsoft.com/office/drawing/2014/main" id="{B6EEBC8F-8B0C-6E2C-A878-F41270EAE22E}"/>
              </a:ext>
            </a:extLst>
          </p:cNvPr>
          <p:cNvSpPr txBox="1">
            <a:spLocks/>
          </p:cNvSpPr>
          <p:nvPr/>
        </p:nvSpPr>
        <p:spPr>
          <a:xfrm>
            <a:off x="207557" y="637832"/>
            <a:ext cx="11350699" cy="446404"/>
          </a:xfrm>
          <a:prstGeom prst="rect">
            <a:avLst/>
          </a:prstGeom>
        </p:spPr>
        <p:txBody>
          <a:bodyPr>
            <a:noAutofit/>
          </a:bodyPr>
          <a:lstStyle>
            <a:defPPr>
              <a:defRPr lang="en-US"/>
            </a:defPPr>
            <a:lvl1pPr defTabSz="914377">
              <a:lnSpc>
                <a:spcPct val="90000"/>
              </a:lnSpc>
              <a:spcBef>
                <a:spcPct val="0"/>
              </a:spcBef>
              <a:buNone/>
              <a:defRPr sz="2667" b="0" i="0">
                <a:latin typeface="Montserrat SemiBold" panose="00000700000000000000" pitchFamily="2" charset="0"/>
                <a:ea typeface="+mj-ea"/>
                <a:cs typeface="+mj-cs"/>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US" sz="4300" b="0" i="0" u="none" strike="noStrike" kern="1200" cap="none" spc="0" normalizeH="0" baseline="0" noProof="0">
                <a:ln>
                  <a:noFill/>
                </a:ln>
                <a:solidFill>
                  <a:srgbClr val="060F1E"/>
                </a:solidFill>
                <a:effectLst/>
                <a:uLnTx/>
                <a:uFillTx/>
                <a:latin typeface="Aptos Display" panose="020B0004020202020204" pitchFamily="34" charset="0"/>
                <a:ea typeface="+mj-ea"/>
                <a:cs typeface="+mj-cs"/>
              </a:rPr>
              <a:t>Complete Overview of your Digital Estate</a:t>
            </a:r>
            <a:br>
              <a:rPr kumimoji="0" lang="en-US" sz="4300" b="0" i="0" u="none" strike="noStrike" kern="1200" cap="none" spc="0" normalizeH="0" baseline="0" noProof="0">
                <a:ln>
                  <a:noFill/>
                </a:ln>
                <a:solidFill>
                  <a:srgbClr val="060F1E"/>
                </a:solidFill>
                <a:effectLst/>
                <a:uLnTx/>
                <a:uFillTx/>
                <a:latin typeface="Aptos Display" panose="020B0004020202020204" pitchFamily="34" charset="0"/>
                <a:ea typeface="+mj-ea"/>
                <a:cs typeface="+mj-cs"/>
              </a:rPr>
            </a:br>
            <a:endParaRPr kumimoji="0" lang="en-US" sz="4300" b="0" i="0" u="none" strike="noStrike" kern="1200" cap="none" spc="0" normalizeH="0" baseline="0" noProof="0">
              <a:ln>
                <a:noFill/>
              </a:ln>
              <a:solidFill>
                <a:srgbClr val="060F1E"/>
              </a:solidFill>
              <a:effectLst/>
              <a:uLnTx/>
              <a:uFillTx/>
              <a:latin typeface="Aptos Display" panose="020B0004020202020204" pitchFamily="34" charset="0"/>
              <a:ea typeface="+mj-ea"/>
              <a:cs typeface="+mj-cs"/>
            </a:endParaRPr>
          </a:p>
        </p:txBody>
      </p:sp>
      <p:sp>
        <p:nvSpPr>
          <p:cNvPr id="18" name="Title 1">
            <a:extLst>
              <a:ext uri="{FF2B5EF4-FFF2-40B4-BE49-F238E27FC236}">
                <a16:creationId xmlns:a16="http://schemas.microsoft.com/office/drawing/2014/main" id="{DA2F0644-C8F4-F1A2-443A-8ED3A5BAF88B}"/>
              </a:ext>
            </a:extLst>
          </p:cNvPr>
          <p:cNvSpPr>
            <a:spLocks noGrp="1"/>
          </p:cNvSpPr>
          <p:nvPr/>
        </p:nvSpPr>
        <p:spPr>
          <a:xfrm>
            <a:off x="-116464" y="289312"/>
            <a:ext cx="3683484" cy="276999"/>
          </a:xfrm>
          <a:prstGeom prst="rect">
            <a:avLst/>
          </a:prstGeom>
          <a:noFill/>
        </p:spPr>
        <p:txBody>
          <a:bodyPr vert="horz" wrap="square" lIns="0" tIns="0" rIns="0" bIns="0" rtlCol="0" anchor="b" anchorCtr="0">
            <a:spAutoFit/>
          </a:bodyPr>
          <a:lstStyle>
            <a:lvl1pPr algn="l" defTabSz="932742" rtl="0" eaLnBrk="1" latinLnBrk="0" hangingPunct="1">
              <a:lnSpc>
                <a:spcPct val="100000"/>
              </a:lnSpc>
              <a:spcBef>
                <a:spcPct val="0"/>
              </a:spcBef>
              <a:buNone/>
              <a:defRPr lang="en-US" sz="6000" b="0" kern="1200" cap="none" spc="-50" baseline="0" dirty="0">
                <a:ln w="3175">
                  <a:noFill/>
                </a:ln>
                <a:gradFill>
                  <a:gsLst>
                    <a:gs pos="0">
                      <a:srgbClr val="0078D4"/>
                    </a:gs>
                    <a:gs pos="50000">
                      <a:srgbClr val="C03BC4"/>
                    </a:gs>
                    <a:gs pos="100000">
                      <a:srgbClr val="F4364C"/>
                    </a:gs>
                  </a:gsLst>
                  <a:lin ang="0" scaled="1"/>
                </a:gradFill>
                <a:effectLst/>
                <a:latin typeface="+mj-lt"/>
                <a:ea typeface="+mn-ea"/>
                <a:cs typeface="Segoe UI" panose="020B0502040204020203" pitchFamily="34" charset="0"/>
              </a:defRPr>
            </a:lvl1pPr>
          </a:lstStyle>
          <a:p>
            <a:pPr marL="0" marR="0" lvl="0" indent="0" algn="ctr" defTabSz="932742" rtl="0" eaLnBrk="1" fontAlgn="auto" latinLnBrk="0" hangingPunct="1">
              <a:lnSpc>
                <a:spcPct val="100000"/>
              </a:lnSpc>
              <a:spcBef>
                <a:spcPct val="0"/>
              </a:spcBef>
              <a:spcAft>
                <a:spcPts val="0"/>
              </a:spcAft>
              <a:buClrTx/>
              <a:buSzTx/>
              <a:buFontTx/>
              <a:buNone/>
              <a:tabLst/>
              <a:defRPr/>
            </a:pPr>
            <a:r>
              <a:rPr kumimoji="0" lang="en-US" sz="1800" b="0" i="0" u="none" strike="noStrike" kern="1200" cap="none" spc="-50" normalizeH="0" baseline="0" noProof="0">
                <a:ln w="3175">
                  <a:noFill/>
                </a:ln>
                <a:gradFill>
                  <a:gsLst>
                    <a:gs pos="0">
                      <a:srgbClr val="0078D4"/>
                    </a:gs>
                    <a:gs pos="50000">
                      <a:srgbClr val="C03BC4"/>
                    </a:gs>
                    <a:gs pos="100000">
                      <a:srgbClr val="F4364C"/>
                    </a:gs>
                  </a:gsLst>
                  <a:lin ang="0" scaled="1"/>
                </a:gradFill>
                <a:effectLst/>
                <a:uLnTx/>
                <a:uFillTx/>
                <a:latin typeface="Segoe Sans Text Semibold"/>
                <a:ea typeface="+mn-ea"/>
                <a:cs typeface="Segoe UI" panose="020B0502040204020203" pitchFamily="34" charset="0"/>
              </a:rPr>
              <a:t>Sneak Peak: What You’ll See</a:t>
            </a:r>
          </a:p>
        </p:txBody>
      </p:sp>
      <p:sp>
        <p:nvSpPr>
          <p:cNvPr id="20" name="Rounded Rectangle 19">
            <a:extLst>
              <a:ext uri="{FF2B5EF4-FFF2-40B4-BE49-F238E27FC236}">
                <a16:creationId xmlns:a16="http://schemas.microsoft.com/office/drawing/2014/main" id="{94D5F6A0-EB1E-D8BA-C663-464DB8A90A16}"/>
              </a:ext>
            </a:extLst>
          </p:cNvPr>
          <p:cNvSpPr/>
          <p:nvPr/>
        </p:nvSpPr>
        <p:spPr>
          <a:xfrm>
            <a:off x="302581" y="2012480"/>
            <a:ext cx="2702870" cy="2642992"/>
          </a:xfrm>
          <a:prstGeom prst="roundRect">
            <a:avLst>
              <a:gd name="adj" fmla="val 2381"/>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1" name="TextBox 20">
            <a:extLst>
              <a:ext uri="{FF2B5EF4-FFF2-40B4-BE49-F238E27FC236}">
                <a16:creationId xmlns:a16="http://schemas.microsoft.com/office/drawing/2014/main" id="{BEB9CA33-6DB2-1E6A-BAA7-42EF210EF85C}"/>
              </a:ext>
            </a:extLst>
          </p:cNvPr>
          <p:cNvSpPr txBox="1"/>
          <p:nvPr/>
        </p:nvSpPr>
        <p:spPr>
          <a:xfrm>
            <a:off x="389301" y="2181213"/>
            <a:ext cx="2380564" cy="2446824"/>
          </a:xfrm>
          <a:prstGeom prst="rect">
            <a:avLst/>
          </a:prstGeom>
          <a:noFill/>
        </p:spPr>
        <p:txBody>
          <a:bodyPr wrap="square" rtlCol="0">
            <a:spAutoFit/>
          </a:bodyPr>
          <a:lstStyle/>
          <a:p>
            <a:pPr marL="180975" marR="0" lvl="0" indent="-180975" algn="l" defTabSz="914225" rtl="0" eaLnBrk="1" fontAlgn="auto" latinLnBrk="0" hangingPunct="1">
              <a:lnSpc>
                <a:spcPct val="100000"/>
              </a:lnSpc>
              <a:spcBef>
                <a:spcPts val="0"/>
              </a:spcBef>
              <a:spcAft>
                <a:spcPts val="0"/>
              </a:spcAft>
              <a:buClrTx/>
              <a:buSzTx/>
              <a:buFontTx/>
              <a:buNone/>
              <a:tabLst/>
              <a:defRPr/>
            </a:pPr>
            <a:r>
              <a:rPr kumimoji="0" lang="en-AU" sz="900" b="0" i="0" u="none" strike="noStrike" kern="1200" cap="none" spc="0" normalizeH="0" baseline="0" noProof="0">
                <a:ln>
                  <a:noFill/>
                </a:ln>
                <a:solidFill>
                  <a:srgbClr val="060F1E"/>
                </a:solidFill>
                <a:effectLst/>
                <a:uLnTx/>
                <a:uFillTx/>
                <a:latin typeface="Aptos" panose="020B0004020202020204" pitchFamily="34" charset="0"/>
                <a:ea typeface="+mn-ea"/>
                <a:cs typeface="+mn-cs"/>
              </a:rPr>
              <a:t>✅  </a:t>
            </a:r>
            <a:r>
              <a:rPr kumimoji="0" lang="en-AU" sz="900" b="1" i="0" u="none" strike="noStrike" kern="1200" cap="none" spc="0" normalizeH="0" baseline="0" noProof="0">
                <a:ln>
                  <a:noFill/>
                </a:ln>
                <a:solidFill>
                  <a:srgbClr val="060F1E"/>
                </a:solidFill>
                <a:effectLst/>
                <a:uLnTx/>
                <a:uFillTx/>
                <a:latin typeface="Aptos" panose="020B0004020202020204" pitchFamily="34" charset="0"/>
                <a:ea typeface="+mn-ea"/>
                <a:cs typeface="+mn-cs"/>
              </a:rPr>
              <a:t>Interactive drill-down dashboards</a:t>
            </a:r>
            <a:r>
              <a:rPr kumimoji="0" lang="en-AU" sz="900" b="0" i="0" u="none" strike="noStrike" kern="1200" cap="none" spc="0" normalizeH="0" baseline="0" noProof="0">
                <a:ln>
                  <a:noFill/>
                </a:ln>
                <a:solidFill>
                  <a:srgbClr val="060F1E"/>
                </a:solidFill>
                <a:effectLst/>
                <a:uLnTx/>
                <a:uFillTx/>
                <a:latin typeface="Aptos" panose="020B0004020202020204" pitchFamily="34" charset="0"/>
                <a:ea typeface="+mn-ea"/>
                <a:cs typeface="+mn-cs"/>
              </a:rPr>
              <a:t>: Navigate areas of interest across your estate with dynamic, clickable insights</a:t>
            </a:r>
          </a:p>
          <a:p>
            <a:pPr marL="180975" marR="0" lvl="0" indent="-180975" algn="l" defTabSz="914225" rtl="0" eaLnBrk="1" fontAlgn="auto" latinLnBrk="0" hangingPunct="1">
              <a:lnSpc>
                <a:spcPct val="100000"/>
              </a:lnSpc>
              <a:spcBef>
                <a:spcPts val="0"/>
              </a:spcBef>
              <a:spcAft>
                <a:spcPts val="0"/>
              </a:spcAft>
              <a:buClrTx/>
              <a:buSzTx/>
              <a:buFontTx/>
              <a:buNone/>
              <a:tabLst/>
              <a:defRPr/>
            </a:pPr>
            <a:endParaRPr kumimoji="0" lang="en-AU" sz="900" b="0" i="0" u="none" strike="noStrike" kern="1200" cap="none" spc="0" normalizeH="0" baseline="0" noProof="0">
              <a:ln>
                <a:noFill/>
              </a:ln>
              <a:solidFill>
                <a:srgbClr val="060F1E"/>
              </a:solidFill>
              <a:effectLst/>
              <a:uLnTx/>
              <a:uFillTx/>
              <a:latin typeface="Aptos" panose="020B0004020202020204" pitchFamily="34" charset="0"/>
              <a:ea typeface="+mn-ea"/>
              <a:cs typeface="+mn-cs"/>
            </a:endParaRPr>
          </a:p>
          <a:p>
            <a:pPr marL="180975" marR="0" lvl="0" indent="-180975" algn="l" defTabSz="914225" rtl="0" eaLnBrk="1" fontAlgn="auto" latinLnBrk="0" hangingPunct="1">
              <a:lnSpc>
                <a:spcPct val="100000"/>
              </a:lnSpc>
              <a:spcBef>
                <a:spcPts val="0"/>
              </a:spcBef>
              <a:spcAft>
                <a:spcPts val="0"/>
              </a:spcAft>
              <a:buClrTx/>
              <a:buSzTx/>
              <a:buFontTx/>
              <a:buNone/>
              <a:tabLst/>
              <a:defRPr/>
            </a:pPr>
            <a:r>
              <a:rPr kumimoji="0" lang="en-AU" sz="900" b="0" i="0" u="none" strike="noStrike" kern="1200" cap="none" spc="0" normalizeH="0" baseline="0" noProof="0">
                <a:ln>
                  <a:noFill/>
                </a:ln>
                <a:solidFill>
                  <a:srgbClr val="060F1E"/>
                </a:solidFill>
                <a:effectLst/>
                <a:uLnTx/>
                <a:uFillTx/>
                <a:latin typeface="Aptos" panose="020B0004020202020204" pitchFamily="34" charset="0"/>
                <a:ea typeface="+mn-ea"/>
                <a:cs typeface="+mn-cs"/>
              </a:rPr>
              <a:t>✅   </a:t>
            </a:r>
            <a:r>
              <a:rPr kumimoji="0" lang="en-AU" sz="900" b="1" i="0" u="none" strike="noStrike" kern="1200" cap="none" spc="0" normalizeH="0" baseline="0" noProof="0">
                <a:ln>
                  <a:noFill/>
                </a:ln>
                <a:solidFill>
                  <a:srgbClr val="060F1E"/>
                </a:solidFill>
                <a:effectLst/>
                <a:uLnTx/>
                <a:uFillTx/>
                <a:latin typeface="Aptos" panose="020B0004020202020204" pitchFamily="34" charset="0"/>
                <a:ea typeface="+mn-ea"/>
                <a:cs typeface="+mn-cs"/>
              </a:rPr>
              <a:t>Migration readiness at a glance</a:t>
            </a:r>
            <a:r>
              <a:rPr kumimoji="0" lang="en-AU" sz="900" b="0" i="0" u="none" strike="noStrike" kern="1200" cap="none" spc="0" normalizeH="0" baseline="0" noProof="0">
                <a:ln>
                  <a:noFill/>
                </a:ln>
                <a:solidFill>
                  <a:srgbClr val="060F1E"/>
                </a:solidFill>
                <a:effectLst/>
                <a:uLnTx/>
                <a:uFillTx/>
                <a:latin typeface="Aptos" panose="020B0004020202020204" pitchFamily="34" charset="0"/>
                <a:ea typeface="+mn-ea"/>
                <a:cs typeface="+mn-cs"/>
              </a:rPr>
              <a:t>: </a:t>
            </a:r>
          </a:p>
          <a:p>
            <a:pPr marL="180975" marR="0" lvl="0" indent="-180975" algn="l" defTabSz="914225" rtl="0" eaLnBrk="1" fontAlgn="auto" latinLnBrk="0" hangingPunct="1">
              <a:lnSpc>
                <a:spcPct val="100000"/>
              </a:lnSpc>
              <a:spcBef>
                <a:spcPts val="0"/>
              </a:spcBef>
              <a:spcAft>
                <a:spcPts val="0"/>
              </a:spcAft>
              <a:buClrTx/>
              <a:buSzTx/>
              <a:buFontTx/>
              <a:buNone/>
              <a:tabLst/>
              <a:defRPr/>
            </a:pPr>
            <a:r>
              <a:rPr kumimoji="0" lang="en-AU" sz="900" b="0" i="0" u="none" strike="noStrike" kern="1200" cap="none" spc="0" normalizeH="0" baseline="0" noProof="0">
                <a:ln>
                  <a:noFill/>
                </a:ln>
                <a:solidFill>
                  <a:srgbClr val="060F1E"/>
                </a:solidFill>
                <a:effectLst/>
                <a:uLnTx/>
                <a:uFillTx/>
                <a:latin typeface="Aptos" panose="020B0004020202020204" pitchFamily="34" charset="0"/>
                <a:ea typeface="+mn-ea"/>
                <a:cs typeface="+mn-cs"/>
              </a:rPr>
              <a:t>	Instantly spot which apps are ready, blocked, or conditional</a:t>
            </a:r>
          </a:p>
          <a:p>
            <a:pPr marL="180975" marR="0" lvl="0" indent="-180975" algn="l" defTabSz="914225" rtl="0" eaLnBrk="1" fontAlgn="auto" latinLnBrk="0" hangingPunct="1">
              <a:lnSpc>
                <a:spcPct val="100000"/>
              </a:lnSpc>
              <a:spcBef>
                <a:spcPts val="0"/>
              </a:spcBef>
              <a:spcAft>
                <a:spcPts val="0"/>
              </a:spcAft>
              <a:buClrTx/>
              <a:buSzTx/>
              <a:buFontTx/>
              <a:buNone/>
              <a:tabLst/>
              <a:defRPr/>
            </a:pPr>
            <a:endParaRPr kumimoji="0" lang="en-AU" sz="900" b="0" i="0" u="none" strike="noStrike" kern="1200" cap="none" spc="0" normalizeH="0" baseline="0" noProof="0">
              <a:ln>
                <a:noFill/>
              </a:ln>
              <a:solidFill>
                <a:srgbClr val="060F1E"/>
              </a:solidFill>
              <a:effectLst/>
              <a:uLnTx/>
              <a:uFillTx/>
              <a:latin typeface="Aptos" panose="020B0004020202020204" pitchFamily="34" charset="0"/>
              <a:ea typeface="+mn-ea"/>
              <a:cs typeface="+mn-cs"/>
            </a:endParaRPr>
          </a:p>
          <a:p>
            <a:pPr marL="180975" marR="0" lvl="0" indent="-180975" algn="l" defTabSz="914225" rtl="0" eaLnBrk="1" fontAlgn="auto" latinLnBrk="0" hangingPunct="1">
              <a:lnSpc>
                <a:spcPct val="100000"/>
              </a:lnSpc>
              <a:spcBef>
                <a:spcPts val="0"/>
              </a:spcBef>
              <a:spcAft>
                <a:spcPts val="0"/>
              </a:spcAft>
              <a:buClrTx/>
              <a:buSzTx/>
              <a:buFontTx/>
              <a:buNone/>
              <a:tabLst/>
              <a:defRPr/>
            </a:pPr>
            <a:r>
              <a:rPr kumimoji="0" lang="en-AU" sz="900" b="0" i="0" u="none" strike="noStrike" kern="1200" cap="none" spc="0" normalizeH="0" baseline="0" noProof="0">
                <a:ln>
                  <a:noFill/>
                </a:ln>
                <a:solidFill>
                  <a:srgbClr val="060F1E"/>
                </a:solidFill>
                <a:effectLst/>
                <a:uLnTx/>
                <a:uFillTx/>
                <a:latin typeface="Aptos" panose="020B0004020202020204" pitchFamily="34" charset="0"/>
                <a:ea typeface="+mn-ea"/>
                <a:cs typeface="+mn-cs"/>
              </a:rPr>
              <a:t>✅   </a:t>
            </a:r>
            <a:r>
              <a:rPr kumimoji="0" lang="en-AU" sz="900" b="1" i="0" u="none" strike="noStrike" kern="1200" cap="none" spc="0" normalizeH="0" baseline="0" noProof="0">
                <a:ln>
                  <a:noFill/>
                </a:ln>
                <a:solidFill>
                  <a:srgbClr val="060F1E"/>
                </a:solidFill>
                <a:effectLst/>
                <a:uLnTx/>
                <a:uFillTx/>
                <a:latin typeface="Aptos" panose="020B0004020202020204" pitchFamily="34" charset="0"/>
                <a:ea typeface="+mn-ea"/>
                <a:cs typeface="+mn-cs"/>
              </a:rPr>
              <a:t>Support risk flagged</a:t>
            </a:r>
            <a:r>
              <a:rPr kumimoji="0" lang="en-AU" sz="900" b="0" i="0" u="none" strike="noStrike" kern="1200" cap="none" spc="0" normalizeH="0" baseline="0" noProof="0">
                <a:ln>
                  <a:noFill/>
                </a:ln>
                <a:solidFill>
                  <a:srgbClr val="060F1E"/>
                </a:solidFill>
                <a:effectLst/>
                <a:uLnTx/>
                <a:uFillTx/>
                <a:latin typeface="Aptos" panose="020B0004020202020204" pitchFamily="34" charset="0"/>
                <a:ea typeface="+mn-ea"/>
                <a:cs typeface="+mn-cs"/>
              </a:rPr>
              <a:t>:</a:t>
            </a:r>
          </a:p>
          <a:p>
            <a:pPr marL="180975" marR="0" lvl="0" indent="-180975" algn="l" defTabSz="914225" rtl="0" eaLnBrk="1" fontAlgn="auto" latinLnBrk="0" hangingPunct="1">
              <a:lnSpc>
                <a:spcPct val="100000"/>
              </a:lnSpc>
              <a:spcBef>
                <a:spcPts val="0"/>
              </a:spcBef>
              <a:spcAft>
                <a:spcPts val="0"/>
              </a:spcAft>
              <a:buClrTx/>
              <a:buSzTx/>
              <a:buFontTx/>
              <a:buNone/>
              <a:tabLst/>
              <a:defRPr/>
            </a:pPr>
            <a:r>
              <a:rPr kumimoji="0" lang="en-AU" sz="900" b="0" i="0" u="none" strike="noStrike" kern="1200" cap="none" spc="0" normalizeH="0" baseline="0" noProof="0">
                <a:ln>
                  <a:noFill/>
                </a:ln>
                <a:solidFill>
                  <a:srgbClr val="060F1E"/>
                </a:solidFill>
                <a:effectLst/>
                <a:uLnTx/>
                <a:uFillTx/>
                <a:latin typeface="Aptos" panose="020B0004020202020204" pitchFamily="34" charset="0"/>
                <a:ea typeface="+mn-ea"/>
                <a:cs typeface="+mn-cs"/>
              </a:rPr>
              <a:t>	Identify out-of-support OS and aging workloads</a:t>
            </a:r>
          </a:p>
          <a:p>
            <a:pPr marL="180975" marR="0" lvl="0" indent="-180975" algn="l" defTabSz="914225" rtl="0" eaLnBrk="1" fontAlgn="auto" latinLnBrk="0" hangingPunct="1">
              <a:lnSpc>
                <a:spcPct val="100000"/>
              </a:lnSpc>
              <a:spcBef>
                <a:spcPts val="0"/>
              </a:spcBef>
              <a:spcAft>
                <a:spcPts val="0"/>
              </a:spcAft>
              <a:buClrTx/>
              <a:buSzTx/>
              <a:buFontTx/>
              <a:buNone/>
              <a:tabLst/>
              <a:defRPr/>
            </a:pPr>
            <a:endParaRPr kumimoji="0" lang="en-AU" sz="900" b="0" i="0" u="none" strike="noStrike" kern="1200" cap="none" spc="0" normalizeH="0" baseline="0" noProof="0">
              <a:ln>
                <a:noFill/>
              </a:ln>
              <a:solidFill>
                <a:srgbClr val="060F1E"/>
              </a:solidFill>
              <a:effectLst/>
              <a:uLnTx/>
              <a:uFillTx/>
              <a:latin typeface="Aptos" panose="020B0004020202020204" pitchFamily="34" charset="0"/>
              <a:ea typeface="+mn-ea"/>
              <a:cs typeface="+mn-cs"/>
            </a:endParaRPr>
          </a:p>
          <a:p>
            <a:pPr marL="180975" marR="0" lvl="0" indent="-180975" algn="l" defTabSz="914225" rtl="0" eaLnBrk="1" fontAlgn="auto" latinLnBrk="0" hangingPunct="1">
              <a:lnSpc>
                <a:spcPct val="100000"/>
              </a:lnSpc>
              <a:spcBef>
                <a:spcPts val="0"/>
              </a:spcBef>
              <a:spcAft>
                <a:spcPts val="0"/>
              </a:spcAft>
              <a:buClrTx/>
              <a:buSzTx/>
              <a:buFontTx/>
              <a:buNone/>
              <a:tabLst/>
              <a:defRPr/>
            </a:pPr>
            <a:r>
              <a:rPr kumimoji="0" lang="en-AU" sz="900" b="0" i="0" u="none" strike="noStrike" kern="1200" cap="none" spc="0" normalizeH="0" baseline="0" noProof="0">
                <a:ln>
                  <a:noFill/>
                </a:ln>
                <a:solidFill>
                  <a:srgbClr val="060F1E"/>
                </a:solidFill>
                <a:effectLst/>
                <a:uLnTx/>
                <a:uFillTx/>
                <a:latin typeface="Aptos" panose="020B0004020202020204" pitchFamily="34" charset="0"/>
                <a:ea typeface="+mn-ea"/>
                <a:cs typeface="+mn-cs"/>
              </a:rPr>
              <a:t>✅   </a:t>
            </a:r>
            <a:r>
              <a:rPr kumimoji="0" lang="en-AU" sz="900" b="1" i="0" u="none" strike="noStrike" kern="1200" cap="none" spc="0" normalizeH="0" baseline="0" noProof="0">
                <a:ln>
                  <a:noFill/>
                </a:ln>
                <a:solidFill>
                  <a:srgbClr val="060F1E"/>
                </a:solidFill>
                <a:effectLst/>
                <a:uLnTx/>
                <a:uFillTx/>
                <a:latin typeface="Aptos" panose="020B0004020202020204" pitchFamily="34" charset="0"/>
                <a:ea typeface="+mn-ea"/>
                <a:cs typeface="+mn-cs"/>
              </a:rPr>
              <a:t>Optimisation insights</a:t>
            </a:r>
            <a:r>
              <a:rPr kumimoji="0" lang="en-AU" sz="900" b="0" i="0" u="none" strike="noStrike" kern="1200" cap="none" spc="0" normalizeH="0" baseline="0" noProof="0">
                <a:ln>
                  <a:noFill/>
                </a:ln>
                <a:solidFill>
                  <a:srgbClr val="060F1E"/>
                </a:solidFill>
                <a:effectLst/>
                <a:uLnTx/>
                <a:uFillTx/>
                <a:latin typeface="Aptos" panose="020B0004020202020204" pitchFamily="34" charset="0"/>
                <a:ea typeface="+mn-ea"/>
                <a:cs typeface="+mn-cs"/>
              </a:rPr>
              <a:t>: </a:t>
            </a:r>
          </a:p>
          <a:p>
            <a:pPr marL="180975" marR="0" lvl="0" indent="-180975" algn="l" defTabSz="914225" rtl="0" eaLnBrk="1" fontAlgn="auto" latinLnBrk="0" hangingPunct="1">
              <a:lnSpc>
                <a:spcPct val="100000"/>
              </a:lnSpc>
              <a:spcBef>
                <a:spcPts val="0"/>
              </a:spcBef>
              <a:spcAft>
                <a:spcPts val="0"/>
              </a:spcAft>
              <a:buClrTx/>
              <a:buSzTx/>
              <a:buFontTx/>
              <a:buNone/>
              <a:tabLst/>
              <a:defRPr/>
            </a:pPr>
            <a:r>
              <a:rPr kumimoji="0" lang="en-AU" sz="900" b="0" i="0" u="none" strike="noStrike" kern="1200" cap="none" spc="0" normalizeH="0" baseline="0" noProof="0">
                <a:ln>
                  <a:noFill/>
                </a:ln>
                <a:solidFill>
                  <a:srgbClr val="060F1E"/>
                </a:solidFill>
                <a:effectLst/>
                <a:uLnTx/>
                <a:uFillTx/>
                <a:latin typeface="Aptos" panose="020B0004020202020204" pitchFamily="34" charset="0"/>
                <a:ea typeface="+mn-ea"/>
                <a:cs typeface="+mn-cs"/>
              </a:rPr>
              <a:t>	Get recommendations for right-sizing, Azure-native replacements, and PaaS migration paths</a:t>
            </a:r>
            <a:endParaRPr kumimoji="0" lang="en-US" sz="900" b="0" i="0" u="none" strike="noStrike" kern="1200" cap="none" spc="0" normalizeH="0" baseline="0" noProof="0">
              <a:ln>
                <a:noFill/>
              </a:ln>
              <a:solidFill>
                <a:srgbClr val="060F1E"/>
              </a:solidFill>
              <a:effectLst/>
              <a:uLnTx/>
              <a:uFillTx/>
              <a:latin typeface="Aptos" panose="020B0004020202020204" pitchFamily="34" charset="0"/>
              <a:ea typeface="+mn-ea"/>
              <a:cs typeface="+mn-cs"/>
            </a:endParaRPr>
          </a:p>
          <a:p>
            <a:pPr marL="171417" marR="0" lvl="0" indent="-171417" algn="l" defTabSz="914225" rtl="0" eaLnBrk="1" fontAlgn="auto" latinLnBrk="0" hangingPunct="1">
              <a:lnSpc>
                <a:spcPct val="100000"/>
              </a:lnSpc>
              <a:spcBef>
                <a:spcPts val="0"/>
              </a:spcBef>
              <a:spcAft>
                <a:spcPts val="0"/>
              </a:spcAft>
              <a:buClrTx/>
              <a:buSzTx/>
              <a:buFont typeface=".Apple Color Emoji UI"/>
              <a:buChar char="✅"/>
              <a:tabLst/>
              <a:defRPr/>
            </a:pPr>
            <a:endParaRPr kumimoji="0" lang="en-US" sz="900" b="0" i="0" u="none" strike="noStrike" kern="1200" cap="none" spc="0" normalizeH="0" baseline="0" noProof="0">
              <a:ln>
                <a:noFill/>
              </a:ln>
              <a:solidFill>
                <a:srgbClr val="060F1E"/>
              </a:solidFill>
              <a:effectLst/>
              <a:uLnTx/>
              <a:uFillTx/>
              <a:latin typeface="Arial" panose="020B0604020202020204"/>
              <a:ea typeface="+mn-ea"/>
              <a:cs typeface="+mn-cs"/>
            </a:endParaRPr>
          </a:p>
        </p:txBody>
      </p:sp>
      <p:sp>
        <p:nvSpPr>
          <p:cNvPr id="22" name="Rectangle: Rounded Corners 26">
            <a:extLst>
              <a:ext uri="{FF2B5EF4-FFF2-40B4-BE49-F238E27FC236}">
                <a16:creationId xmlns:a16="http://schemas.microsoft.com/office/drawing/2014/main" id="{772DC76F-BB31-876A-EDF8-8851B22FE203}"/>
              </a:ext>
            </a:extLst>
          </p:cNvPr>
          <p:cNvSpPr>
            <a:spLocks noChangeAspect="1"/>
          </p:cNvSpPr>
          <p:nvPr/>
        </p:nvSpPr>
        <p:spPr bwMode="auto">
          <a:xfrm>
            <a:off x="287070" y="1543105"/>
            <a:ext cx="2733892" cy="355075"/>
          </a:xfrm>
          <a:prstGeom prst="roundRect">
            <a:avLst>
              <a:gd name="adj" fmla="val 46472"/>
            </a:avLst>
          </a:prstGeom>
          <a:gradFill flip="none" rotWithShape="1">
            <a:gsLst>
              <a:gs pos="0">
                <a:srgbClr val="C03BC4"/>
              </a:gs>
              <a:gs pos="100000">
                <a:srgbClr val="0078D4"/>
              </a:gs>
            </a:gsLst>
            <a:path path="circle">
              <a:fillToRect l="100000" t="100000"/>
            </a:path>
            <a:tileRect r="-100000" b="-100000"/>
          </a:gradFill>
          <a:ln w="63897" cap="flat">
            <a:noFill/>
            <a:prstDash val="solid"/>
            <a:miter/>
          </a:ln>
          <a:effectLst>
            <a:outerShdw blurRad="63500" dist="63500" dir="2700000" algn="tl" rotWithShape="0">
              <a:srgbClr val="454142">
                <a:alpha val="20000"/>
              </a:srgb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826593"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Segoe Pro"/>
                <a:ea typeface="+mn-ea"/>
                <a:cs typeface="+mn-cs"/>
              </a:rPr>
              <a:t>Estate Overview</a:t>
            </a:r>
          </a:p>
        </p:txBody>
      </p:sp>
      <p:pic>
        <p:nvPicPr>
          <p:cNvPr id="23" name="Picture 22">
            <a:extLst>
              <a:ext uri="{FF2B5EF4-FFF2-40B4-BE49-F238E27FC236}">
                <a16:creationId xmlns:a16="http://schemas.microsoft.com/office/drawing/2014/main" id="{13D4AB06-63EC-F937-D21C-FBBB252B45D0}"/>
              </a:ext>
            </a:extLst>
          </p:cNvPr>
          <p:cNvPicPr>
            <a:picLocks noChangeAspect="1"/>
          </p:cNvPicPr>
          <p:nvPr/>
        </p:nvPicPr>
        <p:blipFill>
          <a:blip r:embed="rId7" cstate="screen">
            <a:extLst>
              <a:ext uri="{28A0092B-C50C-407E-A947-70E740481C1C}">
                <a14:useLocalDpi xmlns:a14="http://schemas.microsoft.com/office/drawing/2010/main"/>
              </a:ext>
            </a:extLst>
          </a:blip>
          <a:srcRect r="56505"/>
          <a:stretch>
            <a:fillRect/>
          </a:stretch>
        </p:blipFill>
        <p:spPr>
          <a:xfrm>
            <a:off x="9832599" y="2012480"/>
            <a:ext cx="2056820" cy="2286328"/>
          </a:xfrm>
          <a:prstGeom prst="rect">
            <a:avLst/>
          </a:prstGeom>
          <a:ln>
            <a:noFill/>
          </a:ln>
          <a:effectLst>
            <a:outerShdw blurRad="292100" dist="139700" dir="2700000" algn="tl" rotWithShape="0">
              <a:srgbClr val="333333">
                <a:alpha val="65000"/>
              </a:srgbClr>
            </a:outerShdw>
          </a:effectLst>
        </p:spPr>
      </p:pic>
      <p:pic>
        <p:nvPicPr>
          <p:cNvPr id="26" name="Picture 25">
            <a:extLst>
              <a:ext uri="{FF2B5EF4-FFF2-40B4-BE49-F238E27FC236}">
                <a16:creationId xmlns:a16="http://schemas.microsoft.com/office/drawing/2014/main" id="{BB27E534-BEA0-36DD-7CD3-3F719AFE0400}"/>
              </a:ext>
            </a:extLst>
          </p:cNvPr>
          <p:cNvPicPr>
            <a:picLocks noChangeAspect="1"/>
          </p:cNvPicPr>
          <p:nvPr/>
        </p:nvPicPr>
        <p:blipFill>
          <a:blip r:embed="rId8" cstate="screen">
            <a:extLst>
              <a:ext uri="{28A0092B-C50C-407E-A947-70E740481C1C}">
                <a14:useLocalDpi xmlns:a14="http://schemas.microsoft.com/office/drawing/2010/main"/>
              </a:ext>
            </a:extLst>
          </a:blip>
          <a:srcRect t="936" r="373" b="1"/>
          <a:stretch>
            <a:fillRect/>
          </a:stretch>
        </p:blipFill>
        <p:spPr>
          <a:xfrm>
            <a:off x="3308031" y="1574799"/>
            <a:ext cx="6927534" cy="3354063"/>
          </a:xfrm>
          <a:prstGeom prst="rect">
            <a:avLst/>
          </a:prstGeom>
          <a:ln>
            <a:noFill/>
          </a:ln>
          <a:effectLst>
            <a:outerShdw blurRad="292100" dist="139700" dir="2700000" algn="tl" rotWithShape="0">
              <a:srgbClr val="333333">
                <a:alpha val="65000"/>
              </a:srgbClr>
            </a:outerShdw>
          </a:effectLst>
        </p:spPr>
      </p:pic>
      <p:pic>
        <p:nvPicPr>
          <p:cNvPr id="33" name="Picture 32">
            <a:extLst>
              <a:ext uri="{FF2B5EF4-FFF2-40B4-BE49-F238E27FC236}">
                <a16:creationId xmlns:a16="http://schemas.microsoft.com/office/drawing/2014/main" id="{D04605E0-D178-6E0E-449D-A2A1B68FC952}"/>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877483" y="4229949"/>
            <a:ext cx="3031539" cy="158108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48690691"/>
      </p:ext>
    </p:extLst>
  </p:cSld>
  <p:clrMapOvr>
    <a:masterClrMapping/>
  </p:clrMapOvr>
  <p:transition spd="med">
    <p:pull/>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0DD368-2699-37A1-01BD-8C55887CC394}"/>
            </a:ext>
          </a:extLst>
        </p:cNvPr>
        <p:cNvGrpSpPr/>
        <p:nvPr/>
      </p:nvGrpSpPr>
      <p:grpSpPr>
        <a:xfrm>
          <a:off x="0" y="0"/>
          <a:ext cx="0" cy="0"/>
          <a:chOff x="0" y="0"/>
          <a:chExt cx="0" cy="0"/>
        </a:xfrm>
      </p:grpSpPr>
      <p:grpSp>
        <p:nvGrpSpPr>
          <p:cNvPr id="3" name="Group 2">
            <a:extLst>
              <a:ext uri="{FF2B5EF4-FFF2-40B4-BE49-F238E27FC236}">
                <a16:creationId xmlns:a16="http://schemas.microsoft.com/office/drawing/2014/main" id="{9841EA31-F554-19A9-8A32-EAB9D0050B47}"/>
              </a:ext>
            </a:extLst>
          </p:cNvPr>
          <p:cNvGrpSpPr/>
          <p:nvPr/>
        </p:nvGrpSpPr>
        <p:grpSpPr>
          <a:xfrm>
            <a:off x="1" y="-114301"/>
            <a:ext cx="12191999" cy="6972301"/>
            <a:chOff x="1541125" y="471327"/>
            <a:chExt cx="12191999" cy="6972301"/>
          </a:xfrm>
        </p:grpSpPr>
        <p:pic>
          <p:nvPicPr>
            <p:cNvPr id="6" name="Picture 5" descr="A colorful background with a white background">
              <a:extLst>
                <a:ext uri="{FF2B5EF4-FFF2-40B4-BE49-F238E27FC236}">
                  <a16:creationId xmlns:a16="http://schemas.microsoft.com/office/drawing/2014/main" id="{A013CF4F-122F-464D-3166-8EE7CB6D66A9}"/>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flipH="1">
              <a:off x="1541125" y="585627"/>
              <a:ext cx="12191999" cy="6858000"/>
            </a:xfrm>
            <a:prstGeom prst="rect">
              <a:avLst/>
            </a:prstGeom>
          </p:spPr>
        </p:pic>
        <p:sp>
          <p:nvSpPr>
            <p:cNvPr id="10" name="Rectangle 9">
              <a:extLst>
                <a:ext uri="{FF2B5EF4-FFF2-40B4-BE49-F238E27FC236}">
                  <a16:creationId xmlns:a16="http://schemas.microsoft.com/office/drawing/2014/main" id="{A18010F3-2A95-708D-2C17-0870BC386625}"/>
                </a:ext>
                <a:ext uri="{C183D7F6-B498-43B3-948B-1728B52AA6E4}">
                  <adec:decorative xmlns:adec="http://schemas.microsoft.com/office/drawing/2017/decorative" val="1"/>
                </a:ext>
              </a:extLst>
            </p:cNvPr>
            <p:cNvSpPr/>
            <p:nvPr/>
          </p:nvSpPr>
          <p:spPr bwMode="auto">
            <a:xfrm rot="5400000">
              <a:off x="6837105" y="547609"/>
              <a:ext cx="6397506" cy="7394531"/>
            </a:xfrm>
            <a:prstGeom prst="rect">
              <a:avLst/>
            </a:prstGeom>
            <a:gradFill>
              <a:gsLst>
                <a:gs pos="49000">
                  <a:schemeClr val="bg1"/>
                </a:gs>
                <a:gs pos="100000">
                  <a:schemeClr val="bg1">
                    <a:alpha val="0"/>
                  </a:schemeClr>
                </a:gs>
              </a:gsLst>
              <a:lin ang="54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Sans Text"/>
                <a:ea typeface="Segoe UI" pitchFamily="34" charset="0"/>
                <a:cs typeface="Segoe UI" pitchFamily="34" charset="0"/>
              </a:endParaRPr>
            </a:p>
          </p:txBody>
        </p:sp>
        <p:sp>
          <p:nvSpPr>
            <p:cNvPr id="13" name="Rectangle 12">
              <a:extLst>
                <a:ext uri="{FF2B5EF4-FFF2-40B4-BE49-F238E27FC236}">
                  <a16:creationId xmlns:a16="http://schemas.microsoft.com/office/drawing/2014/main" id="{4E937F27-1EFE-1F9E-BD52-E9CAF3410E8F}"/>
                </a:ext>
                <a:ext uri="{C183D7F6-B498-43B3-948B-1728B52AA6E4}">
                  <adec:decorative xmlns:adec="http://schemas.microsoft.com/office/drawing/2017/decorative" val="1"/>
                </a:ext>
              </a:extLst>
            </p:cNvPr>
            <p:cNvSpPr/>
            <p:nvPr/>
          </p:nvSpPr>
          <p:spPr bwMode="auto">
            <a:xfrm>
              <a:off x="1541125" y="471327"/>
              <a:ext cx="12191999" cy="6858000"/>
            </a:xfrm>
            <a:prstGeom prst="rect">
              <a:avLst/>
            </a:prstGeom>
            <a:gradFill>
              <a:gsLst>
                <a:gs pos="49000">
                  <a:schemeClr val="bg1"/>
                </a:gs>
                <a:gs pos="100000">
                  <a:schemeClr val="bg1">
                    <a:alpha val="0"/>
                  </a:schemeClr>
                </a:gs>
              </a:gsLst>
              <a:lin ang="54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Text"/>
                <a:ea typeface="Segoe UI" pitchFamily="34" charset="0"/>
                <a:cs typeface="Segoe UI" pitchFamily="34" charset="0"/>
              </a:endParaRPr>
            </a:p>
          </p:txBody>
        </p:sp>
      </p:grpSp>
      <p:sp>
        <p:nvSpPr>
          <p:cNvPr id="57" name="Rectangle 56">
            <a:extLst>
              <a:ext uri="{FF2B5EF4-FFF2-40B4-BE49-F238E27FC236}">
                <a16:creationId xmlns:a16="http://schemas.microsoft.com/office/drawing/2014/main" id="{4075DEF6-848A-FAA5-E120-95FFBFBABD9B}"/>
              </a:ext>
            </a:extLst>
          </p:cNvPr>
          <p:cNvSpPr/>
          <p:nvPr/>
        </p:nvSpPr>
        <p:spPr>
          <a:xfrm>
            <a:off x="4124011" y="-36946"/>
            <a:ext cx="4206966" cy="531737"/>
          </a:xfrm>
          <a:prstGeom prst="rect">
            <a:avLst/>
          </a:prstGeom>
          <a:noFill/>
        </p:spPr>
        <p:txBody>
          <a:bodyPr wrap="none">
            <a:spAutoFit/>
          </a:bodyPr>
          <a:lstStyle/>
          <a:p>
            <a:pPr marL="0" marR="0" lvl="0" indent="0" algn="l" defTabSz="914225" rtl="0" eaLnBrk="1" fontAlgn="auto" latinLnBrk="0" hangingPunct="1">
              <a:lnSpc>
                <a:spcPct val="100000"/>
              </a:lnSpc>
              <a:spcBef>
                <a:spcPts val="0"/>
              </a:spcBef>
              <a:spcAft>
                <a:spcPts val="0"/>
              </a:spcAft>
              <a:buClrTx/>
              <a:buSzTx/>
              <a:buFontTx/>
              <a:buNone/>
              <a:tabLst/>
              <a:defRPr/>
            </a:pPr>
            <a:r>
              <a:rPr kumimoji="0" lang="en-US" sz="2800" b="0" i="0" u="none" strike="noStrike" kern="0" cap="none" spc="300" normalizeH="0" baseline="0" noProof="0">
                <a:ln>
                  <a:noFill/>
                </a:ln>
                <a:solidFill>
                  <a:srgbClr val="FFFFFF"/>
                </a:solidFill>
                <a:effectLst/>
                <a:uLnTx/>
                <a:uFillTx/>
                <a:latin typeface="Corbert" pitchFamily="2" charset="77"/>
                <a:ea typeface="+mn-ea"/>
                <a:cs typeface="Arial" panose="020B0604020202020204" pitchFamily="34" charset="0"/>
              </a:rPr>
              <a:t>Technical Assessment</a:t>
            </a:r>
            <a:endParaRPr kumimoji="0" lang="en-US" sz="2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7" name="Group 6">
            <a:extLst>
              <a:ext uri="{FF2B5EF4-FFF2-40B4-BE49-F238E27FC236}">
                <a16:creationId xmlns:a16="http://schemas.microsoft.com/office/drawing/2014/main" id="{E237AEC6-B69A-23AE-1AAA-4A630E60F949}"/>
              </a:ext>
            </a:extLst>
          </p:cNvPr>
          <p:cNvGrpSpPr/>
          <p:nvPr/>
        </p:nvGrpSpPr>
        <p:grpSpPr>
          <a:xfrm>
            <a:off x="10991261" y="6493343"/>
            <a:ext cx="996010" cy="204253"/>
            <a:chOff x="1640387" y="1929978"/>
            <a:chExt cx="6939733" cy="1247503"/>
          </a:xfrm>
        </p:grpSpPr>
        <p:pic>
          <p:nvPicPr>
            <p:cNvPr id="8" name="Picture 7" descr="A picture containing text, clipart, gear&#10;&#10;Description automatically generated">
              <a:extLst>
                <a:ext uri="{FF2B5EF4-FFF2-40B4-BE49-F238E27FC236}">
                  <a16:creationId xmlns:a16="http://schemas.microsoft.com/office/drawing/2014/main" id="{00D6BE57-820C-FB6B-384E-C3A7F3797C1B}"/>
                </a:ext>
              </a:extLst>
            </p:cNvPr>
            <p:cNvPicPr>
              <a:picLocks noChangeAspect="1"/>
            </p:cNvPicPr>
            <p:nvPr/>
          </p:nvPicPr>
          <p:blipFill>
            <a:blip r:embed="rId4"/>
            <a:stretch>
              <a:fillRect/>
            </a:stretch>
          </p:blipFill>
          <p:spPr>
            <a:xfrm>
              <a:off x="1640387" y="1929978"/>
              <a:ext cx="6939733" cy="1238728"/>
            </a:xfrm>
            <a:prstGeom prst="rect">
              <a:avLst/>
            </a:prstGeom>
          </p:spPr>
        </p:pic>
        <p:pic>
          <p:nvPicPr>
            <p:cNvPr id="9" name="Picture 8" descr="A picture containing text, clipart, gear&#10;&#10;Description automatically generated">
              <a:extLst>
                <a:ext uri="{FF2B5EF4-FFF2-40B4-BE49-F238E27FC236}">
                  <a16:creationId xmlns:a16="http://schemas.microsoft.com/office/drawing/2014/main" id="{723FE49A-31AF-7D38-F73D-7F65A26B0CF5}"/>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100000"/>
                      </a14:imgEffect>
                    </a14:imgLayer>
                  </a14:imgProps>
                </a:ext>
              </a:extLst>
            </a:blip>
            <a:srcRect l="21674"/>
            <a:stretch/>
          </p:blipFill>
          <p:spPr>
            <a:xfrm>
              <a:off x="2756149" y="1938753"/>
              <a:ext cx="5435600" cy="1238728"/>
            </a:xfrm>
            <a:prstGeom prst="rect">
              <a:avLst/>
            </a:prstGeom>
          </p:spPr>
        </p:pic>
      </p:grpSp>
      <p:sp>
        <p:nvSpPr>
          <p:cNvPr id="16" name="Title 2">
            <a:extLst>
              <a:ext uri="{FF2B5EF4-FFF2-40B4-BE49-F238E27FC236}">
                <a16:creationId xmlns:a16="http://schemas.microsoft.com/office/drawing/2014/main" id="{D748B90A-354F-335C-FF4E-E16F07D1A2E1}"/>
              </a:ext>
            </a:extLst>
          </p:cNvPr>
          <p:cNvSpPr txBox="1">
            <a:spLocks/>
          </p:cNvSpPr>
          <p:nvPr/>
        </p:nvSpPr>
        <p:spPr>
          <a:xfrm>
            <a:off x="207557" y="637832"/>
            <a:ext cx="11350699" cy="446404"/>
          </a:xfrm>
          <a:prstGeom prst="rect">
            <a:avLst/>
          </a:prstGeom>
        </p:spPr>
        <p:txBody>
          <a:bodyPr>
            <a:noAutofit/>
          </a:bodyPr>
          <a:lstStyle>
            <a:defPPr>
              <a:defRPr lang="en-US"/>
            </a:defPPr>
            <a:lvl1pPr defTabSz="914377">
              <a:lnSpc>
                <a:spcPct val="90000"/>
              </a:lnSpc>
              <a:spcBef>
                <a:spcPct val="0"/>
              </a:spcBef>
              <a:buNone/>
              <a:defRPr sz="2667" b="0" i="0">
                <a:latin typeface="Montserrat SemiBold" panose="00000700000000000000" pitchFamily="2" charset="0"/>
                <a:ea typeface="+mj-ea"/>
                <a:cs typeface="+mj-cs"/>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a:ln>
                  <a:noFill/>
                </a:ln>
                <a:solidFill>
                  <a:srgbClr val="060F1E"/>
                </a:solidFill>
                <a:effectLst/>
                <a:uLnTx/>
                <a:uFillTx/>
                <a:latin typeface="Aptos Display" panose="020B0004020202020204" pitchFamily="34" charset="0"/>
                <a:ea typeface="+mj-ea"/>
                <a:cs typeface="+mj-cs"/>
              </a:rPr>
              <a:t>Application-Level Insights</a:t>
            </a:r>
          </a:p>
        </p:txBody>
      </p:sp>
      <p:sp>
        <p:nvSpPr>
          <p:cNvPr id="18" name="Title 1">
            <a:extLst>
              <a:ext uri="{FF2B5EF4-FFF2-40B4-BE49-F238E27FC236}">
                <a16:creationId xmlns:a16="http://schemas.microsoft.com/office/drawing/2014/main" id="{06277A68-A61F-6B08-3DED-48BE76E7875E}"/>
              </a:ext>
            </a:extLst>
          </p:cNvPr>
          <p:cNvSpPr>
            <a:spLocks noGrp="1"/>
          </p:cNvSpPr>
          <p:nvPr/>
        </p:nvSpPr>
        <p:spPr>
          <a:xfrm>
            <a:off x="-944380" y="289312"/>
            <a:ext cx="3683484" cy="276999"/>
          </a:xfrm>
          <a:prstGeom prst="rect">
            <a:avLst/>
          </a:prstGeom>
          <a:noFill/>
        </p:spPr>
        <p:txBody>
          <a:bodyPr vert="horz" wrap="square" lIns="0" tIns="0" rIns="0" bIns="0" rtlCol="0" anchor="b" anchorCtr="0">
            <a:spAutoFit/>
          </a:bodyPr>
          <a:lstStyle>
            <a:lvl1pPr algn="l" defTabSz="932742" rtl="0" eaLnBrk="1" latinLnBrk="0" hangingPunct="1">
              <a:lnSpc>
                <a:spcPct val="100000"/>
              </a:lnSpc>
              <a:spcBef>
                <a:spcPct val="0"/>
              </a:spcBef>
              <a:buNone/>
              <a:defRPr lang="en-US" sz="6000" b="0" kern="1200" cap="none" spc="-50" baseline="0" dirty="0">
                <a:ln w="3175">
                  <a:noFill/>
                </a:ln>
                <a:gradFill>
                  <a:gsLst>
                    <a:gs pos="0">
                      <a:srgbClr val="0078D4"/>
                    </a:gs>
                    <a:gs pos="50000">
                      <a:srgbClr val="C03BC4"/>
                    </a:gs>
                    <a:gs pos="100000">
                      <a:srgbClr val="F4364C"/>
                    </a:gs>
                  </a:gsLst>
                  <a:lin ang="0" scaled="1"/>
                </a:gradFill>
                <a:effectLst/>
                <a:latin typeface="+mj-lt"/>
                <a:ea typeface="+mn-ea"/>
                <a:cs typeface="Segoe UI" panose="020B0502040204020203" pitchFamily="34" charset="0"/>
              </a:defRPr>
            </a:lvl1pPr>
          </a:lstStyle>
          <a:p>
            <a:pPr marL="0" marR="0" lvl="0" indent="0" algn="ctr" defTabSz="932742" rtl="0" eaLnBrk="1" fontAlgn="auto" latinLnBrk="0" hangingPunct="1">
              <a:lnSpc>
                <a:spcPct val="100000"/>
              </a:lnSpc>
              <a:spcBef>
                <a:spcPct val="0"/>
              </a:spcBef>
              <a:spcAft>
                <a:spcPts val="0"/>
              </a:spcAft>
              <a:buClrTx/>
              <a:buSzTx/>
              <a:buFontTx/>
              <a:buNone/>
              <a:tabLst/>
              <a:defRPr/>
            </a:pPr>
            <a:r>
              <a:rPr kumimoji="0" lang="en-US" sz="1800" b="0" i="0" u="none" strike="noStrike" kern="1200" cap="none" spc="-50" normalizeH="0" baseline="0" noProof="0">
                <a:ln w="3175">
                  <a:noFill/>
                </a:ln>
                <a:gradFill>
                  <a:gsLst>
                    <a:gs pos="0">
                      <a:srgbClr val="0078D4"/>
                    </a:gs>
                    <a:gs pos="50000">
                      <a:srgbClr val="C03BC4"/>
                    </a:gs>
                    <a:gs pos="100000">
                      <a:srgbClr val="F4364C"/>
                    </a:gs>
                  </a:gsLst>
                  <a:lin ang="0" scaled="1"/>
                </a:gradFill>
                <a:effectLst/>
                <a:uLnTx/>
                <a:uFillTx/>
                <a:latin typeface="Segoe Sans Text Semibold"/>
                <a:ea typeface="+mn-ea"/>
                <a:cs typeface="Segoe UI" panose="020B0502040204020203" pitchFamily="34" charset="0"/>
              </a:rPr>
              <a:t>Sneak Peak</a:t>
            </a:r>
          </a:p>
        </p:txBody>
      </p:sp>
      <p:sp>
        <p:nvSpPr>
          <p:cNvPr id="20" name="Rounded Rectangle 19">
            <a:extLst>
              <a:ext uri="{FF2B5EF4-FFF2-40B4-BE49-F238E27FC236}">
                <a16:creationId xmlns:a16="http://schemas.microsoft.com/office/drawing/2014/main" id="{82F30CD9-471A-8677-BA90-24A5D158C7F4}"/>
              </a:ext>
            </a:extLst>
          </p:cNvPr>
          <p:cNvSpPr/>
          <p:nvPr/>
        </p:nvSpPr>
        <p:spPr>
          <a:xfrm>
            <a:off x="302581" y="2012480"/>
            <a:ext cx="2702870" cy="2947342"/>
          </a:xfrm>
          <a:prstGeom prst="roundRect">
            <a:avLst>
              <a:gd name="adj" fmla="val 2381"/>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1" name="TextBox 20">
            <a:extLst>
              <a:ext uri="{FF2B5EF4-FFF2-40B4-BE49-F238E27FC236}">
                <a16:creationId xmlns:a16="http://schemas.microsoft.com/office/drawing/2014/main" id="{ABF2B345-2584-ED6B-F4AB-903D0A7C4758}"/>
              </a:ext>
            </a:extLst>
          </p:cNvPr>
          <p:cNvSpPr txBox="1"/>
          <p:nvPr/>
        </p:nvSpPr>
        <p:spPr>
          <a:xfrm>
            <a:off x="382671" y="2103381"/>
            <a:ext cx="2559639" cy="2585323"/>
          </a:xfrm>
          <a:prstGeom prst="rect">
            <a:avLst/>
          </a:prstGeom>
          <a:noFill/>
        </p:spPr>
        <p:txBody>
          <a:bodyPr wrap="square" rtlCol="0">
            <a:spAutoFit/>
          </a:bodyPr>
          <a:lstStyle/>
          <a:p>
            <a:pPr marL="171417" marR="0" lvl="0" indent="-171417" algn="l" defTabSz="914225" rtl="0" eaLnBrk="1" fontAlgn="auto" latinLnBrk="0" hangingPunct="1">
              <a:lnSpc>
                <a:spcPct val="100000"/>
              </a:lnSpc>
              <a:spcBef>
                <a:spcPts val="0"/>
              </a:spcBef>
              <a:spcAft>
                <a:spcPts val="0"/>
              </a:spcAft>
              <a:buClrTx/>
              <a:buSzTx/>
              <a:buFont typeface=".Apple Color Emoji UI"/>
              <a:buChar char="✅"/>
              <a:tabLst/>
              <a:defRPr/>
            </a:pPr>
            <a:endParaRPr kumimoji="0" lang="en-AU" sz="900" b="0" i="0" u="none" strike="noStrike" kern="1200" cap="none" spc="0" normalizeH="0" baseline="0" noProof="0">
              <a:ln>
                <a:noFill/>
              </a:ln>
              <a:solidFill>
                <a:srgbClr val="060F1E"/>
              </a:solidFill>
              <a:effectLst/>
              <a:uLnTx/>
              <a:uFillTx/>
              <a:latin typeface="Aptos" panose="020B0004020202020204" pitchFamily="34" charset="0"/>
              <a:ea typeface="+mn-ea"/>
              <a:cs typeface="+mn-cs"/>
            </a:endParaRPr>
          </a:p>
          <a:p>
            <a:pPr marL="171417" marR="0" lvl="0" indent="-171417" algn="l" defTabSz="914225" rtl="0" eaLnBrk="1" fontAlgn="auto" latinLnBrk="0" hangingPunct="1">
              <a:lnSpc>
                <a:spcPct val="100000"/>
              </a:lnSpc>
              <a:spcBef>
                <a:spcPts val="0"/>
              </a:spcBef>
              <a:spcAft>
                <a:spcPts val="0"/>
              </a:spcAft>
              <a:buClrTx/>
              <a:buSzTx/>
              <a:buFont typeface=".Apple Color Emoji UI"/>
              <a:buChar char="✅"/>
              <a:tabLst/>
              <a:defRPr/>
            </a:pPr>
            <a:r>
              <a:rPr kumimoji="0" lang="en-AU" sz="900" b="1" i="0" u="none" strike="noStrike" kern="1200" cap="none" spc="0" normalizeH="0" baseline="0" noProof="0">
                <a:ln>
                  <a:noFill/>
                </a:ln>
                <a:solidFill>
                  <a:srgbClr val="060F1E"/>
                </a:solidFill>
                <a:effectLst/>
                <a:uLnTx/>
                <a:uFillTx/>
                <a:latin typeface="Aptos" panose="020B0004020202020204" pitchFamily="34" charset="0"/>
                <a:ea typeface="+mn-ea"/>
                <a:cs typeface="+mn-cs"/>
              </a:rPr>
              <a:t>Single-click access to app context</a:t>
            </a:r>
            <a:br>
              <a:rPr kumimoji="0" lang="en-AU" sz="900" b="0" i="0" u="none" strike="noStrike" kern="1200" cap="none" spc="0" normalizeH="0" baseline="0" noProof="0">
                <a:ln>
                  <a:noFill/>
                </a:ln>
                <a:solidFill>
                  <a:srgbClr val="060F1E"/>
                </a:solidFill>
                <a:effectLst/>
                <a:uLnTx/>
                <a:uFillTx/>
                <a:latin typeface="Aptos" panose="020B0004020202020204" pitchFamily="34" charset="0"/>
                <a:ea typeface="+mn-ea"/>
                <a:cs typeface="+mn-cs"/>
              </a:rPr>
            </a:br>
            <a:r>
              <a:rPr kumimoji="0" lang="en-AU" sz="900" b="0" i="0" u="none" strike="noStrike" kern="1200" cap="none" spc="0" normalizeH="0" baseline="0" noProof="0">
                <a:ln>
                  <a:noFill/>
                </a:ln>
                <a:solidFill>
                  <a:srgbClr val="060F1E"/>
                </a:solidFill>
                <a:effectLst/>
                <a:uLnTx/>
                <a:uFillTx/>
                <a:latin typeface="Aptos" panose="020B0004020202020204" pitchFamily="34" charset="0"/>
                <a:ea typeface="+mn-ea"/>
                <a:cs typeface="+mn-cs"/>
              </a:rPr>
              <a:t>Browse everything about an app in one place: its infrastructure, software, dependencies, modernization fit, usage, and risks.</a:t>
            </a:r>
          </a:p>
          <a:p>
            <a:pPr marL="171417" marR="0" lvl="0" indent="-171417" algn="l" defTabSz="914225" rtl="0" eaLnBrk="1" fontAlgn="auto" latinLnBrk="0" hangingPunct="1">
              <a:lnSpc>
                <a:spcPct val="100000"/>
              </a:lnSpc>
              <a:spcBef>
                <a:spcPts val="0"/>
              </a:spcBef>
              <a:spcAft>
                <a:spcPts val="0"/>
              </a:spcAft>
              <a:buClrTx/>
              <a:buSzTx/>
              <a:buFont typeface=".Apple Color Emoji UI"/>
              <a:buChar char="✅"/>
              <a:tabLst/>
              <a:defRPr/>
            </a:pPr>
            <a:endParaRPr kumimoji="0" lang="en-AU" sz="900" b="0" i="0" u="none" strike="noStrike" kern="1200" cap="none" spc="0" normalizeH="0" baseline="0" noProof="0">
              <a:ln>
                <a:noFill/>
              </a:ln>
              <a:solidFill>
                <a:srgbClr val="060F1E"/>
              </a:solidFill>
              <a:effectLst/>
              <a:uLnTx/>
              <a:uFillTx/>
              <a:latin typeface="Aptos" panose="020B0004020202020204" pitchFamily="34" charset="0"/>
              <a:ea typeface="+mn-ea"/>
              <a:cs typeface="+mn-cs"/>
            </a:endParaRPr>
          </a:p>
          <a:p>
            <a:pPr marL="171417" marR="0" lvl="0" indent="-171417" algn="l" defTabSz="914225" rtl="0" eaLnBrk="1" fontAlgn="auto" latinLnBrk="0" hangingPunct="1">
              <a:lnSpc>
                <a:spcPct val="100000"/>
              </a:lnSpc>
              <a:spcBef>
                <a:spcPts val="0"/>
              </a:spcBef>
              <a:spcAft>
                <a:spcPts val="0"/>
              </a:spcAft>
              <a:buClrTx/>
              <a:buSzTx/>
              <a:buFont typeface=".Apple Color Emoji UI"/>
              <a:buChar char="✅"/>
              <a:tabLst/>
              <a:defRPr/>
            </a:pPr>
            <a:r>
              <a:rPr kumimoji="0" lang="en-AU" sz="900" b="1" i="0" u="none" strike="noStrike" kern="1200" cap="none" spc="0" normalizeH="0" baseline="0" noProof="0">
                <a:ln>
                  <a:noFill/>
                </a:ln>
                <a:solidFill>
                  <a:srgbClr val="060F1E"/>
                </a:solidFill>
                <a:effectLst/>
                <a:uLnTx/>
                <a:uFillTx/>
                <a:latin typeface="Aptos" panose="020B0004020202020204" pitchFamily="34" charset="0"/>
                <a:ea typeface="+mn-ea"/>
                <a:cs typeface="+mn-cs"/>
              </a:rPr>
              <a:t>Deep app-to-infrastructure mapping</a:t>
            </a:r>
            <a:br>
              <a:rPr kumimoji="0" lang="en-AU" sz="900" b="0" i="0" u="none" strike="noStrike" kern="1200" cap="none" spc="0" normalizeH="0" baseline="0" noProof="0">
                <a:ln>
                  <a:noFill/>
                </a:ln>
                <a:solidFill>
                  <a:srgbClr val="060F1E"/>
                </a:solidFill>
                <a:effectLst/>
                <a:uLnTx/>
                <a:uFillTx/>
                <a:latin typeface="Aptos" panose="020B0004020202020204" pitchFamily="34" charset="0"/>
                <a:ea typeface="+mn-ea"/>
                <a:cs typeface="+mn-cs"/>
              </a:rPr>
            </a:br>
            <a:r>
              <a:rPr kumimoji="0" lang="en-AU" sz="900" b="0" i="0" u="none" strike="noStrike" kern="1200" cap="none" spc="0" normalizeH="0" baseline="0" noProof="0">
                <a:ln>
                  <a:noFill/>
                </a:ln>
                <a:solidFill>
                  <a:srgbClr val="060F1E"/>
                </a:solidFill>
                <a:effectLst/>
                <a:uLnTx/>
                <a:uFillTx/>
                <a:latin typeface="Aptos" panose="020B0004020202020204" pitchFamily="34" charset="0"/>
                <a:ea typeface="+mn-ea"/>
                <a:cs typeface="+mn-cs"/>
              </a:rPr>
              <a:t>See the full stack servers, databases, OS, and services powering each app to uncover hidden dependencies and blockers.</a:t>
            </a:r>
          </a:p>
          <a:p>
            <a:pPr marL="171417" marR="0" lvl="0" indent="-171417" algn="l" defTabSz="914225" rtl="0" eaLnBrk="1" fontAlgn="auto" latinLnBrk="0" hangingPunct="1">
              <a:lnSpc>
                <a:spcPct val="100000"/>
              </a:lnSpc>
              <a:spcBef>
                <a:spcPts val="0"/>
              </a:spcBef>
              <a:spcAft>
                <a:spcPts val="0"/>
              </a:spcAft>
              <a:buClrTx/>
              <a:buSzTx/>
              <a:buFont typeface=".Apple Color Emoji UI"/>
              <a:buChar char="✅"/>
              <a:tabLst/>
              <a:defRPr/>
            </a:pPr>
            <a:endParaRPr kumimoji="0" lang="en-AU" sz="900" b="0" i="0" u="none" strike="noStrike" kern="1200" cap="none" spc="0" normalizeH="0" baseline="0" noProof="0">
              <a:ln>
                <a:noFill/>
              </a:ln>
              <a:solidFill>
                <a:srgbClr val="060F1E"/>
              </a:solidFill>
              <a:effectLst/>
              <a:uLnTx/>
              <a:uFillTx/>
              <a:latin typeface="Aptos" panose="020B0004020202020204" pitchFamily="34" charset="0"/>
              <a:ea typeface="+mn-ea"/>
              <a:cs typeface="+mn-cs"/>
            </a:endParaRPr>
          </a:p>
          <a:p>
            <a:pPr marL="171417" marR="0" lvl="0" indent="-171417" algn="l" defTabSz="914225" rtl="0" eaLnBrk="1" fontAlgn="auto" latinLnBrk="0" hangingPunct="1">
              <a:lnSpc>
                <a:spcPct val="100000"/>
              </a:lnSpc>
              <a:spcBef>
                <a:spcPts val="0"/>
              </a:spcBef>
              <a:spcAft>
                <a:spcPts val="0"/>
              </a:spcAft>
              <a:buClrTx/>
              <a:buSzTx/>
              <a:buFont typeface=".Apple Color Emoji UI"/>
              <a:buChar char="✅"/>
              <a:tabLst/>
              <a:defRPr/>
            </a:pPr>
            <a:r>
              <a:rPr kumimoji="0" lang="en-AU" sz="900" b="1" i="0" u="none" strike="noStrike" kern="1200" cap="none" spc="0" normalizeH="0" baseline="0" noProof="0">
                <a:ln>
                  <a:noFill/>
                </a:ln>
                <a:solidFill>
                  <a:srgbClr val="060F1E"/>
                </a:solidFill>
                <a:effectLst/>
                <a:uLnTx/>
                <a:uFillTx/>
                <a:latin typeface="Aptos" panose="020B0004020202020204" pitchFamily="34" charset="0"/>
                <a:ea typeface="+mn-ea"/>
                <a:cs typeface="+mn-cs"/>
              </a:rPr>
              <a:t>Architecture and dependency visibility</a:t>
            </a:r>
            <a:br>
              <a:rPr kumimoji="0" lang="en-AU" sz="900" b="0" i="0" u="none" strike="noStrike" kern="1200" cap="none" spc="0" normalizeH="0" baseline="0" noProof="0">
                <a:ln>
                  <a:noFill/>
                </a:ln>
                <a:solidFill>
                  <a:srgbClr val="060F1E"/>
                </a:solidFill>
                <a:effectLst/>
                <a:uLnTx/>
                <a:uFillTx/>
                <a:latin typeface="Aptos" panose="020B0004020202020204" pitchFamily="34" charset="0"/>
                <a:ea typeface="+mn-ea"/>
                <a:cs typeface="+mn-cs"/>
              </a:rPr>
            </a:br>
            <a:r>
              <a:rPr kumimoji="0" lang="en-AU" sz="900" b="0" i="0" u="none" strike="noStrike" kern="1200" cap="none" spc="0" normalizeH="0" baseline="0" noProof="0">
                <a:ln>
                  <a:noFill/>
                </a:ln>
                <a:solidFill>
                  <a:srgbClr val="060F1E"/>
                </a:solidFill>
                <a:effectLst/>
                <a:uLnTx/>
                <a:uFillTx/>
                <a:latin typeface="Aptos" panose="020B0004020202020204" pitchFamily="34" charset="0"/>
                <a:ea typeface="+mn-ea"/>
                <a:cs typeface="+mn-cs"/>
              </a:rPr>
              <a:t>Trace app-to-app and app-to-platform flows across runtime, data, network, and security layers.</a:t>
            </a:r>
          </a:p>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60F1E"/>
              </a:solidFill>
              <a:effectLst/>
              <a:uLnTx/>
              <a:uFillTx/>
              <a:latin typeface="Aptos" panose="020B0004020202020204" pitchFamily="34" charset="0"/>
              <a:ea typeface="+mn-ea"/>
              <a:cs typeface="+mn-cs"/>
            </a:endParaRPr>
          </a:p>
          <a:p>
            <a:pPr marL="171417" marR="0" lvl="0" indent="-171417" algn="l" defTabSz="914225" rtl="0" eaLnBrk="1" fontAlgn="auto" latinLnBrk="0" hangingPunct="1">
              <a:lnSpc>
                <a:spcPct val="100000"/>
              </a:lnSpc>
              <a:spcBef>
                <a:spcPts val="0"/>
              </a:spcBef>
              <a:spcAft>
                <a:spcPts val="0"/>
              </a:spcAft>
              <a:buClrTx/>
              <a:buSzTx/>
              <a:buFont typeface=".Apple Color Emoji UI"/>
              <a:buChar char="✅"/>
              <a:tabLst/>
              <a:defRPr/>
            </a:pPr>
            <a:endParaRPr kumimoji="0" lang="en-US" sz="900" b="0" i="0" u="none" strike="noStrike" kern="1200" cap="none" spc="0" normalizeH="0" baseline="0" noProof="0">
              <a:ln>
                <a:noFill/>
              </a:ln>
              <a:solidFill>
                <a:srgbClr val="060F1E"/>
              </a:solidFill>
              <a:effectLst/>
              <a:uLnTx/>
              <a:uFillTx/>
              <a:latin typeface="Aptos" panose="020B0004020202020204" pitchFamily="34" charset="0"/>
              <a:ea typeface="+mn-ea"/>
              <a:cs typeface="+mn-cs"/>
            </a:endParaRPr>
          </a:p>
        </p:txBody>
      </p:sp>
      <p:sp>
        <p:nvSpPr>
          <p:cNvPr id="22" name="Rectangle: Rounded Corners 26">
            <a:extLst>
              <a:ext uri="{FF2B5EF4-FFF2-40B4-BE49-F238E27FC236}">
                <a16:creationId xmlns:a16="http://schemas.microsoft.com/office/drawing/2014/main" id="{CA8705F5-7874-9658-8226-8B75F7D78B12}"/>
              </a:ext>
            </a:extLst>
          </p:cNvPr>
          <p:cNvSpPr>
            <a:spLocks noChangeAspect="1"/>
          </p:cNvSpPr>
          <p:nvPr/>
        </p:nvSpPr>
        <p:spPr bwMode="auto">
          <a:xfrm>
            <a:off x="287070" y="1543105"/>
            <a:ext cx="2733892" cy="355075"/>
          </a:xfrm>
          <a:prstGeom prst="roundRect">
            <a:avLst>
              <a:gd name="adj" fmla="val 46472"/>
            </a:avLst>
          </a:prstGeom>
          <a:gradFill flip="none" rotWithShape="1">
            <a:gsLst>
              <a:gs pos="0">
                <a:srgbClr val="C03BC4"/>
              </a:gs>
              <a:gs pos="100000">
                <a:srgbClr val="0078D4"/>
              </a:gs>
            </a:gsLst>
            <a:path path="circle">
              <a:fillToRect l="100000" t="100000"/>
            </a:path>
            <a:tileRect r="-100000" b="-100000"/>
          </a:gradFill>
          <a:ln w="63897" cap="flat">
            <a:noFill/>
            <a:prstDash val="solid"/>
            <a:miter/>
          </a:ln>
          <a:effectLst>
            <a:outerShdw blurRad="63500" dist="63500" dir="2700000" algn="tl" rotWithShape="0">
              <a:srgbClr val="454142">
                <a:alpha val="20000"/>
              </a:srgb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826593"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Segoe Pro"/>
                <a:ea typeface="+mn-ea"/>
                <a:cs typeface="+mn-cs"/>
              </a:rPr>
              <a:t>App Insights</a:t>
            </a:r>
          </a:p>
        </p:txBody>
      </p:sp>
      <p:pic>
        <p:nvPicPr>
          <p:cNvPr id="2" name="Picture 1">
            <a:extLst>
              <a:ext uri="{FF2B5EF4-FFF2-40B4-BE49-F238E27FC236}">
                <a16:creationId xmlns:a16="http://schemas.microsoft.com/office/drawing/2014/main" id="{9F37B362-4596-23A3-93F3-872D9CC0AEA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359776" y="1769137"/>
            <a:ext cx="4347935" cy="1937561"/>
          </a:xfrm>
          <a:prstGeom prst="rect">
            <a:avLst/>
          </a:prstGeom>
          <a:ln>
            <a:noFill/>
          </a:ln>
          <a:effectLst>
            <a:outerShdw blurRad="292100" dist="139700" dir="2700000" algn="tl" rotWithShape="0">
              <a:srgbClr val="333333">
                <a:alpha val="65000"/>
              </a:srgbClr>
            </a:outerShdw>
          </a:effectLst>
        </p:spPr>
      </p:pic>
      <p:sp>
        <p:nvSpPr>
          <p:cNvPr id="15" name="Rectangle 14">
            <a:extLst>
              <a:ext uri="{FF2B5EF4-FFF2-40B4-BE49-F238E27FC236}">
                <a16:creationId xmlns:a16="http://schemas.microsoft.com/office/drawing/2014/main" id="{F0EF1D24-246E-916D-A2BE-62A26B9F679A}"/>
              </a:ext>
            </a:extLst>
          </p:cNvPr>
          <p:cNvSpPr/>
          <p:nvPr/>
        </p:nvSpPr>
        <p:spPr>
          <a:xfrm>
            <a:off x="3324979" y="2094835"/>
            <a:ext cx="5775891" cy="286498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3F2107FB-6B1C-7D2B-F1DA-F904F60E6FBB}"/>
              </a:ext>
            </a:extLst>
          </p:cNvPr>
          <p:cNvGrpSpPr/>
          <p:nvPr/>
        </p:nvGrpSpPr>
        <p:grpSpPr>
          <a:xfrm>
            <a:off x="3276365" y="1543105"/>
            <a:ext cx="5900932" cy="3392818"/>
            <a:chOff x="3276365" y="1543105"/>
            <a:chExt cx="5900932" cy="3392818"/>
          </a:xfrm>
        </p:grpSpPr>
        <p:pic>
          <p:nvPicPr>
            <p:cNvPr id="14" name="Picture 13">
              <a:extLst>
                <a:ext uri="{FF2B5EF4-FFF2-40B4-BE49-F238E27FC236}">
                  <a16:creationId xmlns:a16="http://schemas.microsoft.com/office/drawing/2014/main" id="{8890F5AA-BB33-E7E7-015C-3AE9E6B31A9D}"/>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3324979" y="1543105"/>
              <a:ext cx="5852318" cy="3371302"/>
            </a:xfrm>
            <a:prstGeom prst="rect">
              <a:avLst/>
            </a:prstGeom>
          </p:spPr>
        </p:pic>
        <p:pic>
          <p:nvPicPr>
            <p:cNvPr id="17" name="Picture 16">
              <a:extLst>
                <a:ext uri="{FF2B5EF4-FFF2-40B4-BE49-F238E27FC236}">
                  <a16:creationId xmlns:a16="http://schemas.microsoft.com/office/drawing/2014/main" id="{E580DC38-867C-9357-30EA-3BCE23AA4194}"/>
                </a:ext>
              </a:extLst>
            </p:cNvPr>
            <p:cNvPicPr>
              <a:picLocks noChangeAspect="1"/>
            </p:cNvPicPr>
            <p:nvPr/>
          </p:nvPicPr>
          <p:blipFill>
            <a:blip r:embed="rId9"/>
            <a:srcRect t="2721"/>
            <a:stretch>
              <a:fillRect/>
            </a:stretch>
          </p:blipFill>
          <p:spPr>
            <a:xfrm>
              <a:off x="3276365" y="2096266"/>
              <a:ext cx="5852318" cy="2839657"/>
            </a:xfrm>
            <a:prstGeom prst="rect">
              <a:avLst/>
            </a:prstGeom>
          </p:spPr>
        </p:pic>
      </p:grpSp>
      <p:pic>
        <p:nvPicPr>
          <p:cNvPr id="19" name="Picture 18">
            <a:extLst>
              <a:ext uri="{FF2B5EF4-FFF2-40B4-BE49-F238E27FC236}">
                <a16:creationId xmlns:a16="http://schemas.microsoft.com/office/drawing/2014/main" id="{D2168C46-CB4C-F7FF-88DC-7FDC71BB27AE}"/>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7403263" y="4020845"/>
            <a:ext cx="3587998" cy="190142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18781632"/>
      </p:ext>
    </p:extLst>
  </p:cSld>
  <p:clrMapOvr>
    <a:masterClrMapping/>
  </p:clrMapOvr>
  <p:transition spd="med">
    <p:pull/>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E075A7-556B-CC40-55B2-3B7D7FDCE67D}"/>
            </a:ext>
          </a:extLst>
        </p:cNvPr>
        <p:cNvGrpSpPr/>
        <p:nvPr/>
      </p:nvGrpSpPr>
      <p:grpSpPr>
        <a:xfrm>
          <a:off x="0" y="0"/>
          <a:ext cx="0" cy="0"/>
          <a:chOff x="0" y="0"/>
          <a:chExt cx="0" cy="0"/>
        </a:xfrm>
      </p:grpSpPr>
      <p:grpSp>
        <p:nvGrpSpPr>
          <p:cNvPr id="3" name="Group 2">
            <a:extLst>
              <a:ext uri="{FF2B5EF4-FFF2-40B4-BE49-F238E27FC236}">
                <a16:creationId xmlns:a16="http://schemas.microsoft.com/office/drawing/2014/main" id="{5738E13D-6B13-1111-9356-8998F4640BD5}"/>
              </a:ext>
            </a:extLst>
          </p:cNvPr>
          <p:cNvGrpSpPr/>
          <p:nvPr/>
        </p:nvGrpSpPr>
        <p:grpSpPr>
          <a:xfrm>
            <a:off x="1" y="-114301"/>
            <a:ext cx="12191999" cy="6972301"/>
            <a:chOff x="1541125" y="471327"/>
            <a:chExt cx="12191999" cy="6972301"/>
          </a:xfrm>
        </p:grpSpPr>
        <p:pic>
          <p:nvPicPr>
            <p:cNvPr id="6" name="Picture 5" descr="A colorful background with a white background">
              <a:extLst>
                <a:ext uri="{FF2B5EF4-FFF2-40B4-BE49-F238E27FC236}">
                  <a16:creationId xmlns:a16="http://schemas.microsoft.com/office/drawing/2014/main" id="{2747A745-3404-2E34-312E-DE8E90C04BAA}"/>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flipH="1">
              <a:off x="1541125" y="585627"/>
              <a:ext cx="12191999" cy="6858000"/>
            </a:xfrm>
            <a:prstGeom prst="rect">
              <a:avLst/>
            </a:prstGeom>
          </p:spPr>
        </p:pic>
        <p:sp>
          <p:nvSpPr>
            <p:cNvPr id="10" name="Rectangle 9">
              <a:extLst>
                <a:ext uri="{FF2B5EF4-FFF2-40B4-BE49-F238E27FC236}">
                  <a16:creationId xmlns:a16="http://schemas.microsoft.com/office/drawing/2014/main" id="{3E5E6F30-309B-7A3F-F218-63A772572647}"/>
                </a:ext>
                <a:ext uri="{C183D7F6-B498-43B3-948B-1728B52AA6E4}">
                  <adec:decorative xmlns:adec="http://schemas.microsoft.com/office/drawing/2017/decorative" val="1"/>
                </a:ext>
              </a:extLst>
            </p:cNvPr>
            <p:cNvSpPr/>
            <p:nvPr/>
          </p:nvSpPr>
          <p:spPr bwMode="auto">
            <a:xfrm rot="5400000">
              <a:off x="6837105" y="547609"/>
              <a:ext cx="6397506" cy="7394531"/>
            </a:xfrm>
            <a:prstGeom prst="rect">
              <a:avLst/>
            </a:prstGeom>
            <a:gradFill>
              <a:gsLst>
                <a:gs pos="49000">
                  <a:schemeClr val="bg1"/>
                </a:gs>
                <a:gs pos="100000">
                  <a:schemeClr val="bg1">
                    <a:alpha val="0"/>
                  </a:schemeClr>
                </a:gs>
              </a:gsLst>
              <a:lin ang="54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Sans Text"/>
                <a:ea typeface="Segoe UI" pitchFamily="34" charset="0"/>
                <a:cs typeface="Segoe UI" pitchFamily="34" charset="0"/>
              </a:endParaRPr>
            </a:p>
          </p:txBody>
        </p:sp>
        <p:sp>
          <p:nvSpPr>
            <p:cNvPr id="13" name="Rectangle 12">
              <a:extLst>
                <a:ext uri="{FF2B5EF4-FFF2-40B4-BE49-F238E27FC236}">
                  <a16:creationId xmlns:a16="http://schemas.microsoft.com/office/drawing/2014/main" id="{AB7FC4E0-E2C2-DF6C-A79F-2247058B793E}"/>
                </a:ext>
                <a:ext uri="{C183D7F6-B498-43B3-948B-1728B52AA6E4}">
                  <adec:decorative xmlns:adec="http://schemas.microsoft.com/office/drawing/2017/decorative" val="1"/>
                </a:ext>
              </a:extLst>
            </p:cNvPr>
            <p:cNvSpPr/>
            <p:nvPr/>
          </p:nvSpPr>
          <p:spPr bwMode="auto">
            <a:xfrm>
              <a:off x="1541125" y="471327"/>
              <a:ext cx="12191999" cy="6858000"/>
            </a:xfrm>
            <a:prstGeom prst="rect">
              <a:avLst/>
            </a:prstGeom>
            <a:gradFill>
              <a:gsLst>
                <a:gs pos="49000">
                  <a:schemeClr val="bg1"/>
                </a:gs>
                <a:gs pos="100000">
                  <a:schemeClr val="bg1">
                    <a:alpha val="0"/>
                  </a:schemeClr>
                </a:gs>
              </a:gsLst>
              <a:lin ang="54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Text"/>
                <a:ea typeface="Segoe UI" pitchFamily="34" charset="0"/>
                <a:cs typeface="Segoe UI" pitchFamily="34" charset="0"/>
              </a:endParaRPr>
            </a:p>
          </p:txBody>
        </p:sp>
      </p:grpSp>
      <p:pic>
        <p:nvPicPr>
          <p:cNvPr id="12" name="Picture 11">
            <a:extLst>
              <a:ext uri="{FF2B5EF4-FFF2-40B4-BE49-F238E27FC236}">
                <a16:creationId xmlns:a16="http://schemas.microsoft.com/office/drawing/2014/main" id="{2BA155DC-5EC2-435C-2285-CD096F0B91D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381647" y="368865"/>
            <a:ext cx="524081" cy="418303"/>
          </a:xfrm>
          <a:prstGeom prst="rect">
            <a:avLst/>
          </a:prstGeom>
        </p:spPr>
      </p:pic>
      <p:sp>
        <p:nvSpPr>
          <p:cNvPr id="57" name="Rectangle 56">
            <a:extLst>
              <a:ext uri="{FF2B5EF4-FFF2-40B4-BE49-F238E27FC236}">
                <a16:creationId xmlns:a16="http://schemas.microsoft.com/office/drawing/2014/main" id="{03A2F28A-F390-E422-8DAD-A9FF57D4A6B8}"/>
              </a:ext>
            </a:extLst>
          </p:cNvPr>
          <p:cNvSpPr/>
          <p:nvPr/>
        </p:nvSpPr>
        <p:spPr>
          <a:xfrm>
            <a:off x="4124011" y="-36946"/>
            <a:ext cx="4206966" cy="531737"/>
          </a:xfrm>
          <a:prstGeom prst="rect">
            <a:avLst/>
          </a:prstGeom>
          <a:noFill/>
        </p:spPr>
        <p:txBody>
          <a:bodyPr wrap="none">
            <a:spAutoFit/>
          </a:bodyPr>
          <a:lstStyle/>
          <a:p>
            <a:pPr marL="0" marR="0" lvl="0" indent="0" algn="l" defTabSz="914225" rtl="0" eaLnBrk="1" fontAlgn="auto" latinLnBrk="0" hangingPunct="1">
              <a:lnSpc>
                <a:spcPct val="100000"/>
              </a:lnSpc>
              <a:spcBef>
                <a:spcPts val="0"/>
              </a:spcBef>
              <a:spcAft>
                <a:spcPts val="0"/>
              </a:spcAft>
              <a:buClrTx/>
              <a:buSzTx/>
              <a:buFontTx/>
              <a:buNone/>
              <a:tabLst/>
              <a:defRPr/>
            </a:pPr>
            <a:r>
              <a:rPr kumimoji="0" lang="en-US" sz="2800" b="0" i="0" u="none" strike="noStrike" kern="0" cap="none" spc="300" normalizeH="0" baseline="0" noProof="0">
                <a:ln>
                  <a:noFill/>
                </a:ln>
                <a:solidFill>
                  <a:srgbClr val="FFFFFF"/>
                </a:solidFill>
                <a:effectLst/>
                <a:uLnTx/>
                <a:uFillTx/>
                <a:latin typeface="Corbert" pitchFamily="2" charset="77"/>
                <a:ea typeface="+mn-ea"/>
                <a:cs typeface="Arial" panose="020B0604020202020204" pitchFamily="34" charset="0"/>
              </a:rPr>
              <a:t>Technical Assessment</a:t>
            </a:r>
            <a:endParaRPr kumimoji="0" lang="en-US" sz="2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7" name="Group 6">
            <a:extLst>
              <a:ext uri="{FF2B5EF4-FFF2-40B4-BE49-F238E27FC236}">
                <a16:creationId xmlns:a16="http://schemas.microsoft.com/office/drawing/2014/main" id="{58EF98CA-8E75-0CDD-0B1D-9C0533B6DAB5}"/>
              </a:ext>
            </a:extLst>
          </p:cNvPr>
          <p:cNvGrpSpPr/>
          <p:nvPr/>
        </p:nvGrpSpPr>
        <p:grpSpPr>
          <a:xfrm>
            <a:off x="10991261" y="6493343"/>
            <a:ext cx="996010" cy="204253"/>
            <a:chOff x="1640387" y="1929978"/>
            <a:chExt cx="6939733" cy="1247503"/>
          </a:xfrm>
        </p:grpSpPr>
        <p:pic>
          <p:nvPicPr>
            <p:cNvPr id="8" name="Picture 7" descr="A picture containing text, clipart, gear&#10;&#10;Description automatically generated">
              <a:extLst>
                <a:ext uri="{FF2B5EF4-FFF2-40B4-BE49-F238E27FC236}">
                  <a16:creationId xmlns:a16="http://schemas.microsoft.com/office/drawing/2014/main" id="{789DBB5B-9A68-407B-F0FA-E76853147C95}"/>
                </a:ext>
              </a:extLst>
            </p:cNvPr>
            <p:cNvPicPr>
              <a:picLocks noChangeAspect="1"/>
            </p:cNvPicPr>
            <p:nvPr/>
          </p:nvPicPr>
          <p:blipFill>
            <a:blip r:embed="rId5"/>
            <a:stretch>
              <a:fillRect/>
            </a:stretch>
          </p:blipFill>
          <p:spPr>
            <a:xfrm>
              <a:off x="1640387" y="1929978"/>
              <a:ext cx="6939733" cy="1238728"/>
            </a:xfrm>
            <a:prstGeom prst="rect">
              <a:avLst/>
            </a:prstGeom>
          </p:spPr>
        </p:pic>
        <p:pic>
          <p:nvPicPr>
            <p:cNvPr id="9" name="Picture 8" descr="A picture containing text, clipart, gear&#10;&#10;Description automatically generated">
              <a:extLst>
                <a:ext uri="{FF2B5EF4-FFF2-40B4-BE49-F238E27FC236}">
                  <a16:creationId xmlns:a16="http://schemas.microsoft.com/office/drawing/2014/main" id="{3FEE38EA-01B8-D89C-0A9E-AC5FD4141DBD}"/>
                </a:ext>
              </a:extLst>
            </p:cNvPr>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100000"/>
                      </a14:imgEffect>
                    </a14:imgLayer>
                  </a14:imgProps>
                </a:ext>
              </a:extLst>
            </a:blip>
            <a:srcRect l="21674"/>
            <a:stretch/>
          </p:blipFill>
          <p:spPr>
            <a:xfrm>
              <a:off x="2756149" y="1938753"/>
              <a:ext cx="5435600" cy="1238728"/>
            </a:xfrm>
            <a:prstGeom prst="rect">
              <a:avLst/>
            </a:prstGeom>
          </p:spPr>
        </p:pic>
      </p:grpSp>
      <p:sp>
        <p:nvSpPr>
          <p:cNvPr id="16" name="Title 2">
            <a:extLst>
              <a:ext uri="{FF2B5EF4-FFF2-40B4-BE49-F238E27FC236}">
                <a16:creationId xmlns:a16="http://schemas.microsoft.com/office/drawing/2014/main" id="{79082158-2CF2-A3AE-BCBB-9DC4DDDDA26C}"/>
              </a:ext>
            </a:extLst>
          </p:cNvPr>
          <p:cNvSpPr txBox="1">
            <a:spLocks/>
          </p:cNvSpPr>
          <p:nvPr/>
        </p:nvSpPr>
        <p:spPr>
          <a:xfrm>
            <a:off x="207557" y="637832"/>
            <a:ext cx="11350699" cy="446404"/>
          </a:xfrm>
          <a:prstGeom prst="rect">
            <a:avLst/>
          </a:prstGeom>
        </p:spPr>
        <p:txBody>
          <a:bodyPr>
            <a:noAutofit/>
          </a:bodyPr>
          <a:lstStyle>
            <a:defPPr>
              <a:defRPr lang="en-US"/>
            </a:defPPr>
            <a:lvl1pPr defTabSz="914377">
              <a:lnSpc>
                <a:spcPct val="90000"/>
              </a:lnSpc>
              <a:spcBef>
                <a:spcPct val="0"/>
              </a:spcBef>
              <a:buNone/>
              <a:defRPr sz="2667" b="0" i="0">
                <a:latin typeface="Montserrat SemiBold" panose="00000700000000000000" pitchFamily="2" charset="0"/>
                <a:ea typeface="+mj-ea"/>
                <a:cs typeface="+mj-cs"/>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US" sz="4300" b="0" i="0" u="none" strike="noStrike" kern="1200" cap="none" spc="0" normalizeH="0" baseline="0" noProof="0">
                <a:ln>
                  <a:noFill/>
                </a:ln>
                <a:solidFill>
                  <a:srgbClr val="060F1E"/>
                </a:solidFill>
                <a:effectLst/>
                <a:uLnTx/>
                <a:uFillTx/>
                <a:latin typeface="Aptos Display" panose="020B0004020202020204" pitchFamily="34" charset="0"/>
                <a:ea typeface="+mj-ea"/>
                <a:cs typeface="+mj-cs"/>
              </a:rPr>
              <a:t>Modernization and 6R Planning</a:t>
            </a:r>
          </a:p>
        </p:txBody>
      </p:sp>
      <p:sp>
        <p:nvSpPr>
          <p:cNvPr id="18" name="Title 1">
            <a:extLst>
              <a:ext uri="{FF2B5EF4-FFF2-40B4-BE49-F238E27FC236}">
                <a16:creationId xmlns:a16="http://schemas.microsoft.com/office/drawing/2014/main" id="{6DFDAB97-94E5-7830-57FA-D5D132B07D8A}"/>
              </a:ext>
            </a:extLst>
          </p:cNvPr>
          <p:cNvSpPr>
            <a:spLocks noGrp="1"/>
          </p:cNvSpPr>
          <p:nvPr/>
        </p:nvSpPr>
        <p:spPr>
          <a:xfrm>
            <a:off x="-944380" y="289312"/>
            <a:ext cx="3683484" cy="276999"/>
          </a:xfrm>
          <a:prstGeom prst="rect">
            <a:avLst/>
          </a:prstGeom>
          <a:noFill/>
        </p:spPr>
        <p:txBody>
          <a:bodyPr vert="horz" wrap="square" lIns="0" tIns="0" rIns="0" bIns="0" rtlCol="0" anchor="b" anchorCtr="0">
            <a:spAutoFit/>
          </a:bodyPr>
          <a:lstStyle>
            <a:lvl1pPr algn="l" defTabSz="932742" rtl="0" eaLnBrk="1" latinLnBrk="0" hangingPunct="1">
              <a:lnSpc>
                <a:spcPct val="100000"/>
              </a:lnSpc>
              <a:spcBef>
                <a:spcPct val="0"/>
              </a:spcBef>
              <a:buNone/>
              <a:defRPr lang="en-US" sz="6000" b="0" kern="1200" cap="none" spc="-50" baseline="0" dirty="0">
                <a:ln w="3175">
                  <a:noFill/>
                </a:ln>
                <a:gradFill>
                  <a:gsLst>
                    <a:gs pos="0">
                      <a:srgbClr val="0078D4"/>
                    </a:gs>
                    <a:gs pos="50000">
                      <a:srgbClr val="C03BC4"/>
                    </a:gs>
                    <a:gs pos="100000">
                      <a:srgbClr val="F4364C"/>
                    </a:gs>
                  </a:gsLst>
                  <a:lin ang="0" scaled="1"/>
                </a:gradFill>
                <a:effectLst/>
                <a:latin typeface="+mj-lt"/>
                <a:ea typeface="+mn-ea"/>
                <a:cs typeface="Segoe UI" panose="020B0502040204020203" pitchFamily="34" charset="0"/>
              </a:defRPr>
            </a:lvl1pPr>
          </a:lstStyle>
          <a:p>
            <a:pPr marL="0" marR="0" lvl="0" indent="0" algn="ctr" defTabSz="932742" rtl="0" eaLnBrk="1" fontAlgn="auto" latinLnBrk="0" hangingPunct="1">
              <a:lnSpc>
                <a:spcPct val="100000"/>
              </a:lnSpc>
              <a:spcBef>
                <a:spcPct val="0"/>
              </a:spcBef>
              <a:spcAft>
                <a:spcPts val="0"/>
              </a:spcAft>
              <a:buClrTx/>
              <a:buSzTx/>
              <a:buFontTx/>
              <a:buNone/>
              <a:tabLst/>
              <a:defRPr/>
            </a:pPr>
            <a:r>
              <a:rPr kumimoji="0" lang="en-US" sz="1800" b="0" i="0" u="none" strike="noStrike" kern="1200" cap="none" spc="-50" normalizeH="0" baseline="0" noProof="0">
                <a:ln w="3175">
                  <a:noFill/>
                </a:ln>
                <a:gradFill>
                  <a:gsLst>
                    <a:gs pos="0">
                      <a:srgbClr val="0078D4"/>
                    </a:gs>
                    <a:gs pos="50000">
                      <a:srgbClr val="C03BC4"/>
                    </a:gs>
                    <a:gs pos="100000">
                      <a:srgbClr val="F4364C"/>
                    </a:gs>
                  </a:gsLst>
                  <a:lin ang="0" scaled="1"/>
                </a:gradFill>
                <a:effectLst/>
                <a:uLnTx/>
                <a:uFillTx/>
                <a:latin typeface="Segoe Sans Text Semibold"/>
                <a:ea typeface="+mn-ea"/>
                <a:cs typeface="Segoe UI" panose="020B0502040204020203" pitchFamily="34" charset="0"/>
              </a:rPr>
              <a:t>Sneak Peak</a:t>
            </a:r>
          </a:p>
        </p:txBody>
      </p:sp>
      <p:sp>
        <p:nvSpPr>
          <p:cNvPr id="20" name="Rounded Rectangle 19">
            <a:extLst>
              <a:ext uri="{FF2B5EF4-FFF2-40B4-BE49-F238E27FC236}">
                <a16:creationId xmlns:a16="http://schemas.microsoft.com/office/drawing/2014/main" id="{2EA06AF3-6F5F-3FE1-4F0A-C77FCBB4BD61}"/>
              </a:ext>
            </a:extLst>
          </p:cNvPr>
          <p:cNvSpPr/>
          <p:nvPr/>
        </p:nvSpPr>
        <p:spPr>
          <a:xfrm>
            <a:off x="302581" y="2012480"/>
            <a:ext cx="2702870" cy="2615558"/>
          </a:xfrm>
          <a:prstGeom prst="roundRect">
            <a:avLst>
              <a:gd name="adj" fmla="val 2381"/>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1" name="TextBox 20">
            <a:extLst>
              <a:ext uri="{FF2B5EF4-FFF2-40B4-BE49-F238E27FC236}">
                <a16:creationId xmlns:a16="http://schemas.microsoft.com/office/drawing/2014/main" id="{40D3EC8A-4F23-16EE-99CB-20514D0F6053}"/>
              </a:ext>
            </a:extLst>
          </p:cNvPr>
          <p:cNvSpPr txBox="1"/>
          <p:nvPr/>
        </p:nvSpPr>
        <p:spPr>
          <a:xfrm>
            <a:off x="389301" y="2238364"/>
            <a:ext cx="2587637" cy="24468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900" b="0" i="0" u="none" strike="noStrike" kern="1200" cap="none" spc="0" normalizeH="0" baseline="0" noProof="0">
                <a:ln>
                  <a:noFill/>
                </a:ln>
                <a:solidFill>
                  <a:srgbClr val="060F1E"/>
                </a:solidFill>
                <a:effectLst/>
                <a:uLnTx/>
                <a:uFillTx/>
                <a:latin typeface="Aptos" panose="020B0004020202020204" pitchFamily="34" charset="0"/>
                <a:ea typeface="+mn-ea"/>
                <a:cs typeface="+mn-cs"/>
              </a:rPr>
              <a:t>✅ </a:t>
            </a:r>
            <a:r>
              <a:rPr kumimoji="0" lang="en-AU" sz="900" b="1" i="0" u="none" strike="noStrike" kern="1200" cap="none" spc="0" normalizeH="0" baseline="0" noProof="0">
                <a:ln>
                  <a:noFill/>
                </a:ln>
                <a:solidFill>
                  <a:srgbClr val="060F1E"/>
                </a:solidFill>
                <a:effectLst/>
                <a:uLnTx/>
                <a:uFillTx/>
                <a:latin typeface="Aptos" panose="020B0004020202020204" pitchFamily="34" charset="0"/>
                <a:ea typeface="+mn-ea"/>
                <a:cs typeface="+mn-cs"/>
              </a:rPr>
              <a:t>Automated 6R strategy assignment</a:t>
            </a:r>
            <a:br>
              <a:rPr kumimoji="0" lang="en-AU" sz="900" b="0" i="0" u="none" strike="noStrike" kern="1200" cap="none" spc="0" normalizeH="0" baseline="0" noProof="0">
                <a:ln>
                  <a:noFill/>
                </a:ln>
                <a:solidFill>
                  <a:srgbClr val="060F1E"/>
                </a:solidFill>
                <a:effectLst/>
                <a:uLnTx/>
                <a:uFillTx/>
                <a:latin typeface="Aptos" panose="020B0004020202020204" pitchFamily="34" charset="0"/>
                <a:ea typeface="+mn-ea"/>
                <a:cs typeface="+mn-cs"/>
              </a:rPr>
            </a:br>
            <a:r>
              <a:rPr kumimoji="0" lang="en-AU" sz="900" b="0" i="0" u="none" strike="noStrike" kern="1200" cap="none" spc="0" normalizeH="0" baseline="0" noProof="0">
                <a:ln>
                  <a:noFill/>
                </a:ln>
                <a:solidFill>
                  <a:srgbClr val="060F1E"/>
                </a:solidFill>
                <a:effectLst/>
                <a:uLnTx/>
                <a:uFillTx/>
                <a:latin typeface="Aptos" panose="020B0004020202020204" pitchFamily="34" charset="0"/>
                <a:ea typeface="+mn-ea"/>
                <a:cs typeface="+mn-cs"/>
              </a:rPr>
              <a:t>Quickly categorize workloads across Rehost, Refactor, Re-architect, Replace, Retain, and Retire, accelerating planning and alignment.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900" b="0" i="0" u="none" strike="noStrike" kern="1200" cap="none" spc="0" normalizeH="0" baseline="0" noProof="0">
              <a:ln>
                <a:noFill/>
              </a:ln>
              <a:solidFill>
                <a:srgbClr val="060F1E"/>
              </a:solidFill>
              <a:effectLst/>
              <a:uLnTx/>
              <a:uFillTx/>
              <a:latin typeface="Aptos" panose="020B00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900" b="0" i="0" u="none" strike="noStrike" kern="1200" cap="none" spc="0" normalizeH="0" baseline="0" noProof="0">
                <a:ln>
                  <a:noFill/>
                </a:ln>
                <a:solidFill>
                  <a:srgbClr val="060F1E"/>
                </a:solidFill>
                <a:effectLst/>
                <a:uLnTx/>
                <a:uFillTx/>
                <a:latin typeface="Aptos" panose="020B0004020202020204" pitchFamily="34" charset="0"/>
                <a:ea typeface="+mn-ea"/>
                <a:cs typeface="+mn-cs"/>
              </a:rPr>
              <a:t>✅ </a:t>
            </a:r>
            <a:r>
              <a:rPr kumimoji="0" lang="en-AU" sz="900" b="1" i="0" u="none" strike="noStrike" kern="1200" cap="none" spc="0" normalizeH="0" baseline="0" noProof="0">
                <a:ln>
                  <a:noFill/>
                </a:ln>
                <a:solidFill>
                  <a:srgbClr val="060F1E"/>
                </a:solidFill>
                <a:effectLst/>
                <a:uLnTx/>
                <a:uFillTx/>
                <a:latin typeface="Aptos" panose="020B0004020202020204" pitchFamily="34" charset="0"/>
                <a:ea typeface="+mn-ea"/>
                <a:cs typeface="+mn-cs"/>
              </a:rPr>
              <a:t>PaaS fit and modernization insights</a:t>
            </a:r>
            <a:br>
              <a:rPr kumimoji="0" lang="en-AU" sz="900" b="0" i="0" u="none" strike="noStrike" kern="1200" cap="none" spc="0" normalizeH="0" baseline="0" noProof="0">
                <a:ln>
                  <a:noFill/>
                </a:ln>
                <a:solidFill>
                  <a:srgbClr val="060F1E"/>
                </a:solidFill>
                <a:effectLst/>
                <a:uLnTx/>
                <a:uFillTx/>
                <a:latin typeface="Aptos" panose="020B0004020202020204" pitchFamily="34" charset="0"/>
                <a:ea typeface="+mn-ea"/>
                <a:cs typeface="+mn-cs"/>
              </a:rPr>
            </a:br>
            <a:r>
              <a:rPr kumimoji="0" lang="en-AU" sz="900" b="0" i="0" u="none" strike="noStrike" kern="1200" cap="none" spc="0" normalizeH="0" baseline="0" noProof="0">
                <a:ln>
                  <a:noFill/>
                </a:ln>
                <a:solidFill>
                  <a:srgbClr val="060F1E"/>
                </a:solidFill>
                <a:effectLst/>
                <a:uLnTx/>
                <a:uFillTx/>
                <a:latin typeface="Aptos" panose="020B0004020202020204" pitchFamily="34" charset="0"/>
                <a:ea typeface="+mn-ea"/>
                <a:cs typeface="+mn-cs"/>
              </a:rPr>
              <a:t>Uncover high-fit candidates for Azure App Services, SQL MI, Functions, and other platform services based on actual stack components.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900" b="0" i="0" u="none" strike="noStrike" kern="1200" cap="none" spc="0" normalizeH="0" baseline="0" noProof="0">
              <a:ln>
                <a:noFill/>
              </a:ln>
              <a:solidFill>
                <a:srgbClr val="060F1E"/>
              </a:solidFill>
              <a:effectLst/>
              <a:uLnTx/>
              <a:uFillTx/>
              <a:latin typeface="Aptos" panose="020B00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900" b="0" i="0" u="none" strike="noStrike" kern="1200" cap="none" spc="0" normalizeH="0" baseline="0" noProof="0">
                <a:ln>
                  <a:noFill/>
                </a:ln>
                <a:solidFill>
                  <a:srgbClr val="060F1E"/>
                </a:solidFill>
                <a:effectLst/>
                <a:uLnTx/>
                <a:uFillTx/>
                <a:latin typeface="Aptos" panose="020B0004020202020204" pitchFamily="34" charset="0"/>
                <a:ea typeface="+mn-ea"/>
                <a:cs typeface="+mn-cs"/>
              </a:rPr>
              <a:t>✅ </a:t>
            </a:r>
            <a:r>
              <a:rPr kumimoji="0" lang="en-AU" sz="900" b="1" i="0" u="none" strike="noStrike" kern="1200" cap="none" spc="0" normalizeH="0" baseline="0" noProof="0">
                <a:ln>
                  <a:noFill/>
                </a:ln>
                <a:solidFill>
                  <a:srgbClr val="060F1E"/>
                </a:solidFill>
                <a:effectLst/>
                <a:uLnTx/>
                <a:uFillTx/>
                <a:latin typeface="Aptos" panose="020B0004020202020204" pitchFamily="34" charset="0"/>
                <a:ea typeface="+mn-ea"/>
                <a:cs typeface="+mn-cs"/>
              </a:rPr>
              <a:t>Automated 6R strategy assignment</a:t>
            </a:r>
            <a:br>
              <a:rPr kumimoji="0" lang="en-AU" sz="900" b="0" i="0" u="none" strike="noStrike" kern="1200" cap="none" spc="0" normalizeH="0" baseline="0" noProof="0">
                <a:ln>
                  <a:noFill/>
                </a:ln>
                <a:solidFill>
                  <a:srgbClr val="060F1E"/>
                </a:solidFill>
                <a:effectLst/>
                <a:uLnTx/>
                <a:uFillTx/>
                <a:latin typeface="Aptos" panose="020B0004020202020204" pitchFamily="34" charset="0"/>
                <a:ea typeface="+mn-ea"/>
                <a:cs typeface="+mn-cs"/>
              </a:rPr>
            </a:br>
            <a:r>
              <a:rPr kumimoji="0" lang="en-AU" sz="900" b="0" i="0" u="none" strike="noStrike" kern="1200" cap="none" spc="0" normalizeH="0" baseline="0" noProof="0">
                <a:ln>
                  <a:noFill/>
                </a:ln>
                <a:solidFill>
                  <a:srgbClr val="060F1E"/>
                </a:solidFill>
                <a:effectLst/>
                <a:uLnTx/>
                <a:uFillTx/>
                <a:latin typeface="Aptos" panose="020B0004020202020204" pitchFamily="34" charset="0"/>
                <a:ea typeface="+mn-ea"/>
                <a:cs typeface="+mn-cs"/>
              </a:rPr>
              <a:t>Quickly categorize workloads across Rehost, Refactor, Re-architect, Replace, Retain, and Retire, accelerating planning and alignment.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900" b="0" i="0" u="none" strike="noStrike" kern="1200" cap="none" spc="0" normalizeH="0" baseline="0" noProof="0">
              <a:ln>
                <a:noFill/>
              </a:ln>
              <a:solidFill>
                <a:srgbClr val="060F1E"/>
              </a:solidFill>
              <a:effectLst/>
              <a:uLnTx/>
              <a:uFillTx/>
              <a:latin typeface="Aptos" panose="020B00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900" b="0" i="0" u="none" strike="noStrike" kern="1200" cap="none" spc="0" normalizeH="0" baseline="0" noProof="0">
              <a:ln>
                <a:noFill/>
              </a:ln>
              <a:solidFill>
                <a:srgbClr val="060F1E"/>
              </a:solidFill>
              <a:effectLst/>
              <a:uLnTx/>
              <a:uFillTx/>
              <a:latin typeface="Aptos" panose="020B0004020202020204" pitchFamily="34" charset="0"/>
              <a:ea typeface="+mn-ea"/>
              <a:cs typeface="+mn-cs"/>
            </a:endParaRPr>
          </a:p>
          <a:p>
            <a:pPr marL="180975" marR="0" lvl="0" indent="-180975" algn="l" defTabSz="914225"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60F1E"/>
              </a:solidFill>
              <a:effectLst/>
              <a:uLnTx/>
              <a:uFillTx/>
              <a:latin typeface="Aptos" panose="020B0004020202020204" pitchFamily="34" charset="0"/>
              <a:ea typeface="+mn-ea"/>
              <a:cs typeface="+mn-cs"/>
            </a:endParaRPr>
          </a:p>
        </p:txBody>
      </p:sp>
      <p:sp>
        <p:nvSpPr>
          <p:cNvPr id="22" name="Rectangle: Rounded Corners 26">
            <a:extLst>
              <a:ext uri="{FF2B5EF4-FFF2-40B4-BE49-F238E27FC236}">
                <a16:creationId xmlns:a16="http://schemas.microsoft.com/office/drawing/2014/main" id="{39A5BE76-CC38-1674-270E-ADDA92615D41}"/>
              </a:ext>
            </a:extLst>
          </p:cNvPr>
          <p:cNvSpPr>
            <a:spLocks noChangeAspect="1"/>
          </p:cNvSpPr>
          <p:nvPr/>
        </p:nvSpPr>
        <p:spPr bwMode="auto">
          <a:xfrm>
            <a:off x="287070" y="1543105"/>
            <a:ext cx="2733892" cy="355075"/>
          </a:xfrm>
          <a:prstGeom prst="roundRect">
            <a:avLst>
              <a:gd name="adj" fmla="val 46472"/>
            </a:avLst>
          </a:prstGeom>
          <a:gradFill flip="none" rotWithShape="1">
            <a:gsLst>
              <a:gs pos="0">
                <a:srgbClr val="C03BC4"/>
              </a:gs>
              <a:gs pos="100000">
                <a:srgbClr val="0078D4"/>
              </a:gs>
            </a:gsLst>
            <a:path path="circle">
              <a:fillToRect l="100000" t="100000"/>
            </a:path>
            <a:tileRect r="-100000" b="-100000"/>
          </a:gradFill>
          <a:ln w="63897" cap="flat">
            <a:noFill/>
            <a:prstDash val="solid"/>
            <a:miter/>
          </a:ln>
          <a:effectLst>
            <a:outerShdw blurRad="63500" dist="63500" dir="2700000" algn="tl" rotWithShape="0">
              <a:srgbClr val="454142">
                <a:alpha val="20000"/>
              </a:srgb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826593"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Segoe Pro"/>
                <a:ea typeface="+mn-ea"/>
                <a:cs typeface="+mn-cs"/>
              </a:rPr>
              <a:t>Modernization</a:t>
            </a:r>
          </a:p>
        </p:txBody>
      </p:sp>
      <p:pic>
        <p:nvPicPr>
          <p:cNvPr id="2" name="Picture 1">
            <a:extLst>
              <a:ext uri="{FF2B5EF4-FFF2-40B4-BE49-F238E27FC236}">
                <a16:creationId xmlns:a16="http://schemas.microsoft.com/office/drawing/2014/main" id="{03950C18-74AA-A182-740E-027BE59D6BF7}"/>
              </a:ext>
            </a:extLst>
          </p:cNvPr>
          <p:cNvPicPr>
            <a:picLocks noChangeAspect="1"/>
          </p:cNvPicPr>
          <p:nvPr/>
        </p:nvPicPr>
        <p:blipFill>
          <a:blip r:embed="rId8"/>
          <a:srcRect t="15306"/>
          <a:stretch>
            <a:fillRect/>
          </a:stretch>
        </p:blipFill>
        <p:spPr>
          <a:xfrm>
            <a:off x="3391826" y="2305540"/>
            <a:ext cx="8075731" cy="3643227"/>
          </a:xfrm>
          <a:prstGeom prst="rect">
            <a:avLst/>
          </a:prstGeom>
          <a:ln>
            <a:no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id="{3DB0F80E-DEB5-0EB3-87CC-D7C5E882FE2D}"/>
              </a:ext>
            </a:extLst>
          </p:cNvPr>
          <p:cNvPicPr>
            <a:picLocks noChangeAspect="1"/>
          </p:cNvPicPr>
          <p:nvPr/>
        </p:nvPicPr>
        <p:blipFill>
          <a:blip r:embed="rId9"/>
          <a:stretch>
            <a:fillRect/>
          </a:stretch>
        </p:blipFill>
        <p:spPr>
          <a:xfrm>
            <a:off x="4902910" y="4378317"/>
            <a:ext cx="4281095" cy="1939502"/>
          </a:xfrm>
          <a:prstGeom prst="rect">
            <a:avLst/>
          </a:prstGeom>
          <a:ln>
            <a:noFill/>
          </a:ln>
          <a:effectLst>
            <a:outerShdw blurRad="292100" dist="139700" dir="2700000" algn="tl" rotWithShape="0">
              <a:srgbClr val="333333">
                <a:alpha val="65000"/>
              </a:srgbClr>
            </a:outerShdw>
          </a:effectLst>
        </p:spPr>
      </p:pic>
      <p:pic>
        <p:nvPicPr>
          <p:cNvPr id="19" name="Picture 18" descr="Migration Planning 6R Overview.png">
            <a:extLst>
              <a:ext uri="{FF2B5EF4-FFF2-40B4-BE49-F238E27FC236}">
                <a16:creationId xmlns:a16="http://schemas.microsoft.com/office/drawing/2014/main" id="{06BDD885-CB89-3EA2-26ED-444266FE893A}"/>
              </a:ext>
            </a:extLst>
          </p:cNvPr>
          <p:cNvPicPr>
            <a:picLocks noChangeAspect="1"/>
          </p:cNvPicPr>
          <p:nvPr/>
        </p:nvPicPr>
        <p:blipFill>
          <a:blip r:embed="rId10"/>
          <a:stretch>
            <a:fillRect/>
          </a:stretch>
        </p:blipFill>
        <p:spPr>
          <a:xfrm>
            <a:off x="3391826" y="1578620"/>
            <a:ext cx="8075731" cy="558928"/>
          </a:xfrm>
          <a:prstGeom prst="rect">
            <a:avLst/>
          </a:prstGeom>
        </p:spPr>
      </p:pic>
    </p:spTree>
    <p:extLst>
      <p:ext uri="{BB962C8B-B14F-4D97-AF65-F5344CB8AC3E}">
        <p14:creationId xmlns:p14="http://schemas.microsoft.com/office/powerpoint/2010/main" val="2691175323"/>
      </p:ext>
    </p:extLst>
  </p:cSld>
  <p:clrMapOvr>
    <a:masterClrMapping/>
  </p:clrMapOvr>
  <p:transition spd="med">
    <p:pull/>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3C70C5-C0A1-4043-84BA-7E8A7092C651}"/>
            </a:ext>
          </a:extLst>
        </p:cNvPr>
        <p:cNvGrpSpPr/>
        <p:nvPr/>
      </p:nvGrpSpPr>
      <p:grpSpPr>
        <a:xfrm>
          <a:off x="0" y="0"/>
          <a:ext cx="0" cy="0"/>
          <a:chOff x="0" y="0"/>
          <a:chExt cx="0" cy="0"/>
        </a:xfrm>
      </p:grpSpPr>
      <p:grpSp>
        <p:nvGrpSpPr>
          <p:cNvPr id="3" name="Group 2">
            <a:extLst>
              <a:ext uri="{FF2B5EF4-FFF2-40B4-BE49-F238E27FC236}">
                <a16:creationId xmlns:a16="http://schemas.microsoft.com/office/drawing/2014/main" id="{A616DE95-54A5-CABF-7C21-55AB38821F09}"/>
              </a:ext>
            </a:extLst>
          </p:cNvPr>
          <p:cNvGrpSpPr/>
          <p:nvPr/>
        </p:nvGrpSpPr>
        <p:grpSpPr>
          <a:xfrm>
            <a:off x="1" y="-114301"/>
            <a:ext cx="12191999" cy="6972301"/>
            <a:chOff x="1541125" y="471327"/>
            <a:chExt cx="12191999" cy="6972301"/>
          </a:xfrm>
        </p:grpSpPr>
        <p:pic>
          <p:nvPicPr>
            <p:cNvPr id="6" name="Picture 5" descr="A colorful background with a white background">
              <a:extLst>
                <a:ext uri="{FF2B5EF4-FFF2-40B4-BE49-F238E27FC236}">
                  <a16:creationId xmlns:a16="http://schemas.microsoft.com/office/drawing/2014/main" id="{43746CF3-4C19-C569-77DE-5300903BCC68}"/>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flipH="1">
              <a:off x="1541125" y="585627"/>
              <a:ext cx="12191999" cy="6858000"/>
            </a:xfrm>
            <a:prstGeom prst="rect">
              <a:avLst/>
            </a:prstGeom>
          </p:spPr>
        </p:pic>
        <p:sp>
          <p:nvSpPr>
            <p:cNvPr id="10" name="Rectangle 9">
              <a:extLst>
                <a:ext uri="{FF2B5EF4-FFF2-40B4-BE49-F238E27FC236}">
                  <a16:creationId xmlns:a16="http://schemas.microsoft.com/office/drawing/2014/main" id="{34CFDD36-6703-714C-5B01-5E50C943B5EF}"/>
                </a:ext>
                <a:ext uri="{C183D7F6-B498-43B3-948B-1728B52AA6E4}">
                  <adec:decorative xmlns:adec="http://schemas.microsoft.com/office/drawing/2017/decorative" val="1"/>
                </a:ext>
              </a:extLst>
            </p:cNvPr>
            <p:cNvSpPr/>
            <p:nvPr/>
          </p:nvSpPr>
          <p:spPr bwMode="auto">
            <a:xfrm rot="5400000">
              <a:off x="6837105" y="547609"/>
              <a:ext cx="6397506" cy="7394531"/>
            </a:xfrm>
            <a:prstGeom prst="rect">
              <a:avLst/>
            </a:prstGeom>
            <a:gradFill>
              <a:gsLst>
                <a:gs pos="49000">
                  <a:schemeClr val="bg1"/>
                </a:gs>
                <a:gs pos="100000">
                  <a:schemeClr val="bg1">
                    <a:alpha val="0"/>
                  </a:schemeClr>
                </a:gs>
              </a:gsLst>
              <a:lin ang="54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Sans Text"/>
                <a:ea typeface="Segoe UI" pitchFamily="34" charset="0"/>
                <a:cs typeface="Segoe UI" pitchFamily="34" charset="0"/>
              </a:endParaRPr>
            </a:p>
          </p:txBody>
        </p:sp>
        <p:sp>
          <p:nvSpPr>
            <p:cNvPr id="13" name="Rectangle 12">
              <a:extLst>
                <a:ext uri="{FF2B5EF4-FFF2-40B4-BE49-F238E27FC236}">
                  <a16:creationId xmlns:a16="http://schemas.microsoft.com/office/drawing/2014/main" id="{65F65EFF-7ECF-965E-09F2-93DDC94E9500}"/>
                </a:ext>
                <a:ext uri="{C183D7F6-B498-43B3-948B-1728B52AA6E4}">
                  <adec:decorative xmlns:adec="http://schemas.microsoft.com/office/drawing/2017/decorative" val="1"/>
                </a:ext>
              </a:extLst>
            </p:cNvPr>
            <p:cNvSpPr/>
            <p:nvPr/>
          </p:nvSpPr>
          <p:spPr bwMode="auto">
            <a:xfrm>
              <a:off x="1541125" y="471327"/>
              <a:ext cx="12191999" cy="6858000"/>
            </a:xfrm>
            <a:prstGeom prst="rect">
              <a:avLst/>
            </a:prstGeom>
            <a:gradFill>
              <a:gsLst>
                <a:gs pos="49000">
                  <a:schemeClr val="bg1"/>
                </a:gs>
                <a:gs pos="100000">
                  <a:schemeClr val="bg1">
                    <a:alpha val="0"/>
                  </a:schemeClr>
                </a:gs>
              </a:gsLst>
              <a:lin ang="54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Text"/>
                <a:ea typeface="Segoe UI" pitchFamily="34" charset="0"/>
                <a:cs typeface="Segoe UI" pitchFamily="34" charset="0"/>
              </a:endParaRPr>
            </a:p>
          </p:txBody>
        </p:sp>
      </p:grpSp>
      <p:pic>
        <p:nvPicPr>
          <p:cNvPr id="12" name="Picture 11">
            <a:extLst>
              <a:ext uri="{FF2B5EF4-FFF2-40B4-BE49-F238E27FC236}">
                <a16:creationId xmlns:a16="http://schemas.microsoft.com/office/drawing/2014/main" id="{16475E88-0942-829F-4BD0-77B22C455A0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381647" y="368865"/>
            <a:ext cx="524081" cy="418303"/>
          </a:xfrm>
          <a:prstGeom prst="rect">
            <a:avLst/>
          </a:prstGeom>
        </p:spPr>
      </p:pic>
      <p:sp>
        <p:nvSpPr>
          <p:cNvPr id="57" name="Rectangle 56">
            <a:extLst>
              <a:ext uri="{FF2B5EF4-FFF2-40B4-BE49-F238E27FC236}">
                <a16:creationId xmlns:a16="http://schemas.microsoft.com/office/drawing/2014/main" id="{03161F6D-359D-2A7A-6654-EB05A3E78C71}"/>
              </a:ext>
            </a:extLst>
          </p:cNvPr>
          <p:cNvSpPr/>
          <p:nvPr/>
        </p:nvSpPr>
        <p:spPr>
          <a:xfrm>
            <a:off x="4124011" y="-36946"/>
            <a:ext cx="4206966" cy="531737"/>
          </a:xfrm>
          <a:prstGeom prst="rect">
            <a:avLst/>
          </a:prstGeom>
          <a:noFill/>
        </p:spPr>
        <p:txBody>
          <a:bodyPr wrap="none">
            <a:spAutoFit/>
          </a:bodyPr>
          <a:lstStyle/>
          <a:p>
            <a:pPr marL="0" marR="0" lvl="0" indent="0" algn="l" defTabSz="914225" rtl="0" eaLnBrk="1" fontAlgn="auto" latinLnBrk="0" hangingPunct="1">
              <a:lnSpc>
                <a:spcPct val="100000"/>
              </a:lnSpc>
              <a:spcBef>
                <a:spcPts val="0"/>
              </a:spcBef>
              <a:spcAft>
                <a:spcPts val="0"/>
              </a:spcAft>
              <a:buClrTx/>
              <a:buSzTx/>
              <a:buFontTx/>
              <a:buNone/>
              <a:tabLst/>
              <a:defRPr/>
            </a:pPr>
            <a:r>
              <a:rPr kumimoji="0" lang="en-US" sz="2800" b="0" i="0" u="none" strike="noStrike" kern="0" cap="none" spc="300" normalizeH="0" baseline="0" noProof="0">
                <a:ln>
                  <a:noFill/>
                </a:ln>
                <a:solidFill>
                  <a:srgbClr val="FFFFFF"/>
                </a:solidFill>
                <a:effectLst/>
                <a:uLnTx/>
                <a:uFillTx/>
                <a:latin typeface="Corbert" pitchFamily="2" charset="77"/>
                <a:ea typeface="+mn-ea"/>
                <a:cs typeface="Arial" panose="020B0604020202020204" pitchFamily="34" charset="0"/>
              </a:rPr>
              <a:t>Technical Assessment</a:t>
            </a:r>
            <a:endParaRPr kumimoji="0" lang="en-US" sz="2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7" name="Group 6">
            <a:extLst>
              <a:ext uri="{FF2B5EF4-FFF2-40B4-BE49-F238E27FC236}">
                <a16:creationId xmlns:a16="http://schemas.microsoft.com/office/drawing/2014/main" id="{9B78EE4A-2FBF-5018-3D9B-CFC8A86C1321}"/>
              </a:ext>
            </a:extLst>
          </p:cNvPr>
          <p:cNvGrpSpPr/>
          <p:nvPr/>
        </p:nvGrpSpPr>
        <p:grpSpPr>
          <a:xfrm>
            <a:off x="10991261" y="6493343"/>
            <a:ext cx="996010" cy="204253"/>
            <a:chOff x="1640387" y="1929978"/>
            <a:chExt cx="6939733" cy="1247503"/>
          </a:xfrm>
        </p:grpSpPr>
        <p:pic>
          <p:nvPicPr>
            <p:cNvPr id="8" name="Picture 7" descr="A picture containing text, clipart, gear&#10;&#10;Description automatically generated">
              <a:extLst>
                <a:ext uri="{FF2B5EF4-FFF2-40B4-BE49-F238E27FC236}">
                  <a16:creationId xmlns:a16="http://schemas.microsoft.com/office/drawing/2014/main" id="{1CAEEEF8-3AD1-F666-8CA6-E90E28FD4511}"/>
                </a:ext>
              </a:extLst>
            </p:cNvPr>
            <p:cNvPicPr>
              <a:picLocks noChangeAspect="1"/>
            </p:cNvPicPr>
            <p:nvPr/>
          </p:nvPicPr>
          <p:blipFill>
            <a:blip r:embed="rId5"/>
            <a:stretch>
              <a:fillRect/>
            </a:stretch>
          </p:blipFill>
          <p:spPr>
            <a:xfrm>
              <a:off x="1640387" y="1929978"/>
              <a:ext cx="6939733" cy="1238728"/>
            </a:xfrm>
            <a:prstGeom prst="rect">
              <a:avLst/>
            </a:prstGeom>
          </p:spPr>
        </p:pic>
        <p:pic>
          <p:nvPicPr>
            <p:cNvPr id="9" name="Picture 8" descr="A picture containing text, clipart, gear&#10;&#10;Description automatically generated">
              <a:extLst>
                <a:ext uri="{FF2B5EF4-FFF2-40B4-BE49-F238E27FC236}">
                  <a16:creationId xmlns:a16="http://schemas.microsoft.com/office/drawing/2014/main" id="{23F02515-1643-DAFD-8B29-741F071477AE}"/>
                </a:ext>
              </a:extLst>
            </p:cNvPr>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100000"/>
                      </a14:imgEffect>
                    </a14:imgLayer>
                  </a14:imgProps>
                </a:ext>
              </a:extLst>
            </a:blip>
            <a:srcRect l="21674"/>
            <a:stretch/>
          </p:blipFill>
          <p:spPr>
            <a:xfrm>
              <a:off x="2756149" y="1938753"/>
              <a:ext cx="5435600" cy="1238728"/>
            </a:xfrm>
            <a:prstGeom prst="rect">
              <a:avLst/>
            </a:prstGeom>
          </p:spPr>
        </p:pic>
      </p:grpSp>
      <p:sp>
        <p:nvSpPr>
          <p:cNvPr id="16" name="Title 2">
            <a:extLst>
              <a:ext uri="{FF2B5EF4-FFF2-40B4-BE49-F238E27FC236}">
                <a16:creationId xmlns:a16="http://schemas.microsoft.com/office/drawing/2014/main" id="{740DAAA6-33FD-A93F-C50B-DDD846C0ADA4}"/>
              </a:ext>
            </a:extLst>
          </p:cNvPr>
          <p:cNvSpPr txBox="1">
            <a:spLocks/>
          </p:cNvSpPr>
          <p:nvPr/>
        </p:nvSpPr>
        <p:spPr>
          <a:xfrm>
            <a:off x="207557" y="637832"/>
            <a:ext cx="11350699" cy="446404"/>
          </a:xfrm>
          <a:prstGeom prst="rect">
            <a:avLst/>
          </a:prstGeom>
        </p:spPr>
        <p:txBody>
          <a:bodyPr>
            <a:noAutofit/>
          </a:bodyPr>
          <a:lstStyle>
            <a:defPPr>
              <a:defRPr lang="en-US"/>
            </a:defPPr>
            <a:lvl1pPr defTabSz="914377">
              <a:lnSpc>
                <a:spcPct val="90000"/>
              </a:lnSpc>
              <a:spcBef>
                <a:spcPct val="0"/>
              </a:spcBef>
              <a:buNone/>
              <a:defRPr sz="2667" b="0" i="0">
                <a:latin typeface="Montserrat SemiBold" panose="00000700000000000000" pitchFamily="2" charset="0"/>
                <a:ea typeface="+mj-ea"/>
                <a:cs typeface="+mj-cs"/>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a:ln>
                  <a:noFill/>
                </a:ln>
                <a:solidFill>
                  <a:srgbClr val="060F1E"/>
                </a:solidFill>
                <a:effectLst/>
                <a:uLnTx/>
                <a:uFillTx/>
                <a:latin typeface="Aptos Display" panose="020B0004020202020204" pitchFamily="34" charset="0"/>
                <a:ea typeface="+mj-ea"/>
                <a:cs typeface="+mj-cs"/>
              </a:rPr>
              <a:t>Wave Planning &amp; App Complexity Sizing</a:t>
            </a:r>
          </a:p>
        </p:txBody>
      </p:sp>
      <p:sp>
        <p:nvSpPr>
          <p:cNvPr id="18" name="Title 1">
            <a:extLst>
              <a:ext uri="{FF2B5EF4-FFF2-40B4-BE49-F238E27FC236}">
                <a16:creationId xmlns:a16="http://schemas.microsoft.com/office/drawing/2014/main" id="{BD4C1B5C-6CD9-0C91-EE2A-E0D2DE6EFA24}"/>
              </a:ext>
            </a:extLst>
          </p:cNvPr>
          <p:cNvSpPr>
            <a:spLocks noGrp="1"/>
          </p:cNvSpPr>
          <p:nvPr/>
        </p:nvSpPr>
        <p:spPr>
          <a:xfrm>
            <a:off x="-944380" y="289312"/>
            <a:ext cx="3683484" cy="276999"/>
          </a:xfrm>
          <a:prstGeom prst="rect">
            <a:avLst/>
          </a:prstGeom>
          <a:noFill/>
        </p:spPr>
        <p:txBody>
          <a:bodyPr vert="horz" wrap="square" lIns="0" tIns="0" rIns="0" bIns="0" rtlCol="0" anchor="b" anchorCtr="0">
            <a:spAutoFit/>
          </a:bodyPr>
          <a:lstStyle>
            <a:lvl1pPr algn="l" defTabSz="932742" rtl="0" eaLnBrk="1" latinLnBrk="0" hangingPunct="1">
              <a:lnSpc>
                <a:spcPct val="100000"/>
              </a:lnSpc>
              <a:spcBef>
                <a:spcPct val="0"/>
              </a:spcBef>
              <a:buNone/>
              <a:defRPr lang="en-US" sz="6000" b="0" kern="1200" cap="none" spc="-50" baseline="0" dirty="0">
                <a:ln w="3175">
                  <a:noFill/>
                </a:ln>
                <a:gradFill>
                  <a:gsLst>
                    <a:gs pos="0">
                      <a:srgbClr val="0078D4"/>
                    </a:gs>
                    <a:gs pos="50000">
                      <a:srgbClr val="C03BC4"/>
                    </a:gs>
                    <a:gs pos="100000">
                      <a:srgbClr val="F4364C"/>
                    </a:gs>
                  </a:gsLst>
                  <a:lin ang="0" scaled="1"/>
                </a:gradFill>
                <a:effectLst/>
                <a:latin typeface="+mj-lt"/>
                <a:ea typeface="+mn-ea"/>
                <a:cs typeface="Segoe UI" panose="020B0502040204020203" pitchFamily="34" charset="0"/>
              </a:defRPr>
            </a:lvl1pPr>
          </a:lstStyle>
          <a:p>
            <a:pPr marL="0" marR="0" lvl="0" indent="0" algn="ctr" defTabSz="932742" rtl="0" eaLnBrk="1" fontAlgn="auto" latinLnBrk="0" hangingPunct="1">
              <a:lnSpc>
                <a:spcPct val="100000"/>
              </a:lnSpc>
              <a:spcBef>
                <a:spcPct val="0"/>
              </a:spcBef>
              <a:spcAft>
                <a:spcPts val="0"/>
              </a:spcAft>
              <a:buClrTx/>
              <a:buSzTx/>
              <a:buFontTx/>
              <a:buNone/>
              <a:tabLst/>
              <a:defRPr/>
            </a:pPr>
            <a:r>
              <a:rPr kumimoji="0" lang="en-US" sz="1800" b="0" i="0" u="none" strike="noStrike" kern="1200" cap="none" spc="-50" normalizeH="0" baseline="0" noProof="0">
                <a:ln w="3175">
                  <a:noFill/>
                </a:ln>
                <a:gradFill>
                  <a:gsLst>
                    <a:gs pos="0">
                      <a:srgbClr val="0078D4"/>
                    </a:gs>
                    <a:gs pos="50000">
                      <a:srgbClr val="C03BC4"/>
                    </a:gs>
                    <a:gs pos="100000">
                      <a:srgbClr val="F4364C"/>
                    </a:gs>
                  </a:gsLst>
                  <a:lin ang="0" scaled="1"/>
                </a:gradFill>
                <a:effectLst/>
                <a:uLnTx/>
                <a:uFillTx/>
                <a:latin typeface="Segoe Sans Text Semibold"/>
                <a:ea typeface="+mn-ea"/>
                <a:cs typeface="Segoe UI" panose="020B0502040204020203" pitchFamily="34" charset="0"/>
              </a:rPr>
              <a:t>Sneak Peak</a:t>
            </a:r>
          </a:p>
        </p:txBody>
      </p:sp>
      <p:sp>
        <p:nvSpPr>
          <p:cNvPr id="20" name="Rounded Rectangle 19">
            <a:extLst>
              <a:ext uri="{FF2B5EF4-FFF2-40B4-BE49-F238E27FC236}">
                <a16:creationId xmlns:a16="http://schemas.microsoft.com/office/drawing/2014/main" id="{F9EF3F22-BCD5-6DE4-E894-840686ABE8E8}"/>
              </a:ext>
            </a:extLst>
          </p:cNvPr>
          <p:cNvSpPr/>
          <p:nvPr/>
        </p:nvSpPr>
        <p:spPr>
          <a:xfrm>
            <a:off x="302581" y="2012480"/>
            <a:ext cx="2702870" cy="2615558"/>
          </a:xfrm>
          <a:prstGeom prst="roundRect">
            <a:avLst>
              <a:gd name="adj" fmla="val 2381"/>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1" name="TextBox 20">
            <a:extLst>
              <a:ext uri="{FF2B5EF4-FFF2-40B4-BE49-F238E27FC236}">
                <a16:creationId xmlns:a16="http://schemas.microsoft.com/office/drawing/2014/main" id="{E8C079F8-D2DC-BFB3-C9E3-BDD34CF6EF23}"/>
              </a:ext>
            </a:extLst>
          </p:cNvPr>
          <p:cNvSpPr txBox="1"/>
          <p:nvPr/>
        </p:nvSpPr>
        <p:spPr>
          <a:xfrm>
            <a:off x="389301" y="2238364"/>
            <a:ext cx="2587637" cy="2031325"/>
          </a:xfrm>
          <a:prstGeom prst="rect">
            <a:avLst/>
          </a:prstGeom>
          <a:noFill/>
        </p:spPr>
        <p:txBody>
          <a:bodyPr wrap="square" rtlCol="0">
            <a:spAutoFit/>
          </a:bodyPr>
          <a:lstStyle/>
          <a:p>
            <a:pPr marL="6350" marR="0" lvl="0" indent="-6350" algn="l" defTabSz="914225" rtl="0" eaLnBrk="1" fontAlgn="auto" latinLnBrk="0" hangingPunct="1">
              <a:lnSpc>
                <a:spcPct val="100000"/>
              </a:lnSpc>
              <a:spcBef>
                <a:spcPts val="0"/>
              </a:spcBef>
              <a:spcAft>
                <a:spcPts val="0"/>
              </a:spcAft>
              <a:buClrTx/>
              <a:buSzTx/>
              <a:buFont typeface=".Apple Color Emoji UI"/>
              <a:buChar char="✅"/>
              <a:tabLst/>
              <a:defRPr/>
            </a:pPr>
            <a:r>
              <a:rPr kumimoji="0" lang="en-AU" sz="900" b="1" i="0" u="none" strike="noStrike" kern="1200" cap="none" spc="0" normalizeH="0" baseline="0" noProof="0">
                <a:ln>
                  <a:noFill/>
                </a:ln>
                <a:solidFill>
                  <a:srgbClr val="060F1E"/>
                </a:solidFill>
                <a:effectLst/>
                <a:uLnTx/>
                <a:uFillTx/>
                <a:latin typeface="Aptos" panose="020B0004020202020204" pitchFamily="34" charset="0"/>
                <a:ea typeface="+mn-ea"/>
                <a:cs typeface="+mn-cs"/>
              </a:rPr>
              <a:t>  Auto-generated wave plan</a:t>
            </a:r>
            <a:r>
              <a:rPr kumimoji="0" lang="en-AU" sz="900" b="0" i="0" u="none" strike="noStrike" kern="1200" cap="none" spc="0" normalizeH="0" baseline="0" noProof="0">
                <a:ln>
                  <a:noFill/>
                </a:ln>
                <a:solidFill>
                  <a:srgbClr val="060F1E"/>
                </a:solidFill>
                <a:effectLst/>
                <a:uLnTx/>
                <a:uFillTx/>
                <a:latin typeface="Aptos" panose="020B0004020202020204" pitchFamily="34" charset="0"/>
                <a:ea typeface="+mn-ea"/>
                <a:cs typeface="+mn-cs"/>
              </a:rPr>
              <a:t> based on network topology and business unit alignment</a:t>
            </a:r>
          </a:p>
          <a:p>
            <a:pPr marL="0" marR="0" lvl="0" indent="0" algn="l" defTabSz="914225" rtl="0" eaLnBrk="1" fontAlgn="auto" latinLnBrk="0" hangingPunct="1">
              <a:lnSpc>
                <a:spcPct val="100000"/>
              </a:lnSpc>
              <a:spcBef>
                <a:spcPts val="0"/>
              </a:spcBef>
              <a:spcAft>
                <a:spcPts val="0"/>
              </a:spcAft>
              <a:buClrTx/>
              <a:buSzTx/>
              <a:buFontTx/>
              <a:buNone/>
              <a:tabLst/>
              <a:defRPr/>
            </a:pPr>
            <a:br>
              <a:rPr kumimoji="0" lang="en-AU" sz="900" b="0" i="0" u="none" strike="noStrike" kern="1200" cap="none" spc="0" normalizeH="0" baseline="0" noProof="0">
                <a:ln>
                  <a:noFill/>
                </a:ln>
                <a:solidFill>
                  <a:srgbClr val="060F1E"/>
                </a:solidFill>
                <a:effectLst/>
                <a:uLnTx/>
                <a:uFillTx/>
                <a:latin typeface="Aptos" panose="020B0004020202020204" pitchFamily="34" charset="0"/>
                <a:ea typeface="+mn-ea"/>
                <a:cs typeface="+mn-cs"/>
              </a:rPr>
            </a:br>
            <a:r>
              <a:rPr kumimoji="0" lang="en-AU" sz="900" b="0" i="0" u="none" strike="noStrike" kern="1200" cap="none" spc="0" normalizeH="0" baseline="0" noProof="0">
                <a:ln>
                  <a:noFill/>
                </a:ln>
                <a:solidFill>
                  <a:srgbClr val="060F1E"/>
                </a:solidFill>
                <a:effectLst/>
                <a:uLnTx/>
                <a:uFillTx/>
                <a:latin typeface="Aptos" panose="020B0004020202020204" pitchFamily="34" charset="0"/>
                <a:ea typeface="+mn-ea"/>
                <a:cs typeface="+mn-cs"/>
              </a:rPr>
              <a:t>✅ </a:t>
            </a:r>
            <a:r>
              <a:rPr kumimoji="0" lang="en-AU" sz="900" b="1" i="0" u="none" strike="noStrike" kern="1200" cap="none" spc="0" normalizeH="0" baseline="0" noProof="0">
                <a:ln>
                  <a:noFill/>
                </a:ln>
                <a:solidFill>
                  <a:srgbClr val="060F1E"/>
                </a:solidFill>
                <a:effectLst/>
                <a:uLnTx/>
                <a:uFillTx/>
                <a:latin typeface="Aptos" panose="020B0004020202020204" pitchFamily="34" charset="0"/>
                <a:ea typeface="+mn-ea"/>
                <a:cs typeface="+mn-cs"/>
              </a:rPr>
              <a:t>Flexible sequencing </a:t>
            </a:r>
            <a:r>
              <a:rPr kumimoji="0" lang="en-AU" sz="900" b="0" i="0" u="none" strike="noStrike" kern="1200" cap="none" spc="0" normalizeH="0" baseline="0" noProof="0">
                <a:ln>
                  <a:noFill/>
                </a:ln>
                <a:solidFill>
                  <a:srgbClr val="060F1E"/>
                </a:solidFill>
                <a:effectLst/>
                <a:uLnTx/>
                <a:uFillTx/>
                <a:latin typeface="Aptos" panose="020B0004020202020204" pitchFamily="34" charset="0"/>
                <a:ea typeface="+mn-ea"/>
                <a:cs typeface="+mn-cs"/>
              </a:rPr>
              <a:t>by application owner,   data centre, software lifecycle, or complexity</a:t>
            </a:r>
          </a:p>
          <a:p>
            <a:pPr marL="0" marR="0" lvl="0" indent="0" algn="l" defTabSz="914225" rtl="0" eaLnBrk="1" fontAlgn="auto" latinLnBrk="0" hangingPunct="1">
              <a:lnSpc>
                <a:spcPct val="100000"/>
              </a:lnSpc>
              <a:spcBef>
                <a:spcPts val="0"/>
              </a:spcBef>
              <a:spcAft>
                <a:spcPts val="0"/>
              </a:spcAft>
              <a:buClrTx/>
              <a:buSzTx/>
              <a:buFontTx/>
              <a:buNone/>
              <a:tabLst/>
              <a:defRPr/>
            </a:pPr>
            <a:br>
              <a:rPr kumimoji="0" lang="en-AU" sz="900" b="0" i="0" u="none" strike="noStrike" kern="1200" cap="none" spc="0" normalizeH="0" baseline="0" noProof="0">
                <a:ln>
                  <a:noFill/>
                </a:ln>
                <a:solidFill>
                  <a:srgbClr val="060F1E"/>
                </a:solidFill>
                <a:effectLst/>
                <a:uLnTx/>
                <a:uFillTx/>
                <a:latin typeface="Aptos" panose="020B0004020202020204" pitchFamily="34" charset="0"/>
                <a:ea typeface="+mn-ea"/>
                <a:cs typeface="+mn-cs"/>
              </a:rPr>
            </a:br>
            <a:r>
              <a:rPr kumimoji="0" lang="en-AU" sz="900" b="0" i="0" u="none" strike="noStrike" kern="1200" cap="none" spc="0" normalizeH="0" baseline="0" noProof="0">
                <a:ln>
                  <a:noFill/>
                </a:ln>
                <a:solidFill>
                  <a:srgbClr val="060F1E"/>
                </a:solidFill>
                <a:effectLst/>
                <a:uLnTx/>
                <a:uFillTx/>
                <a:latin typeface="Aptos" panose="020B0004020202020204" pitchFamily="34" charset="0"/>
                <a:ea typeface="+mn-ea"/>
                <a:cs typeface="+mn-cs"/>
              </a:rPr>
              <a:t>✅ </a:t>
            </a:r>
            <a:r>
              <a:rPr kumimoji="0" lang="en-AU" sz="900" b="1" i="0" u="none" strike="noStrike" kern="1200" cap="none" spc="0" normalizeH="0" baseline="0" noProof="0">
                <a:ln>
                  <a:noFill/>
                </a:ln>
                <a:solidFill>
                  <a:srgbClr val="060F1E"/>
                </a:solidFill>
                <a:effectLst/>
                <a:uLnTx/>
                <a:uFillTx/>
                <a:latin typeface="Aptos" panose="020B0004020202020204" pitchFamily="34" charset="0"/>
                <a:ea typeface="+mn-ea"/>
                <a:cs typeface="+mn-cs"/>
              </a:rPr>
              <a:t>Customizable waves</a:t>
            </a:r>
            <a:r>
              <a:rPr kumimoji="0" lang="en-AU" sz="900" b="0" i="0" u="none" strike="noStrike" kern="1200" cap="none" spc="0" normalizeH="0" baseline="0" noProof="0">
                <a:ln>
                  <a:noFill/>
                </a:ln>
                <a:solidFill>
                  <a:srgbClr val="060F1E"/>
                </a:solidFill>
                <a:effectLst/>
                <a:uLnTx/>
                <a:uFillTx/>
                <a:latin typeface="Aptos" panose="020B0004020202020204" pitchFamily="34" charset="0"/>
                <a:ea typeface="+mn-ea"/>
                <a:cs typeface="+mn-cs"/>
              </a:rPr>
              <a:t> to align with business priorities and migration timelines</a:t>
            </a:r>
            <a:endParaRPr kumimoji="0" lang="en-AU" sz="900" b="1" i="0" u="none" strike="noStrike" kern="1200" cap="none" spc="0" normalizeH="0" baseline="0" noProof="0">
              <a:ln>
                <a:noFill/>
              </a:ln>
              <a:solidFill>
                <a:srgbClr val="060F1E"/>
              </a:solidFill>
              <a:effectLst/>
              <a:uLnTx/>
              <a:uFillTx/>
              <a:latin typeface="Aptos" panose="020B0004020202020204" pitchFamily="34" charset="0"/>
              <a:ea typeface="+mn-ea"/>
              <a:cs typeface="+mn-cs"/>
            </a:endParaRPr>
          </a:p>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AU" sz="900" b="1" i="0" u="none" strike="noStrike" kern="1200" cap="none" spc="0" normalizeH="0" baseline="0" noProof="0">
              <a:ln>
                <a:noFill/>
              </a:ln>
              <a:solidFill>
                <a:srgbClr val="060F1E"/>
              </a:solidFill>
              <a:effectLst/>
              <a:uLnTx/>
              <a:uFillTx/>
              <a:latin typeface="Aptos" panose="020B0004020202020204" pitchFamily="34" charset="0"/>
              <a:ea typeface="+mn-ea"/>
              <a:cs typeface="+mn-cs"/>
            </a:endParaRPr>
          </a:p>
          <a:p>
            <a:pPr marL="0" marR="0" lvl="0" indent="0" algn="l" defTabSz="914225" rtl="0" eaLnBrk="1" fontAlgn="auto" latinLnBrk="0" hangingPunct="1">
              <a:lnSpc>
                <a:spcPct val="100000"/>
              </a:lnSpc>
              <a:spcBef>
                <a:spcPts val="0"/>
              </a:spcBef>
              <a:spcAft>
                <a:spcPts val="0"/>
              </a:spcAft>
              <a:buClrTx/>
              <a:buSzTx/>
              <a:buFontTx/>
              <a:buNone/>
              <a:tabLst/>
              <a:defRPr/>
            </a:pPr>
            <a:r>
              <a:rPr kumimoji="0" lang="en-AU" sz="900" b="0" i="0" u="none" strike="noStrike" kern="1200" cap="none" spc="0" normalizeH="0" baseline="0" noProof="0">
                <a:ln>
                  <a:noFill/>
                </a:ln>
                <a:solidFill>
                  <a:srgbClr val="060F1E"/>
                </a:solidFill>
                <a:effectLst/>
                <a:uLnTx/>
                <a:uFillTx/>
                <a:latin typeface="Aptos" panose="020B0004020202020204" pitchFamily="34" charset="0"/>
                <a:ea typeface="+mn-ea"/>
                <a:cs typeface="+mn-cs"/>
              </a:rPr>
              <a:t>✅ </a:t>
            </a:r>
            <a:r>
              <a:rPr kumimoji="0" lang="en-AU" sz="900" b="1" i="0" u="none" strike="noStrike" kern="1200" cap="none" spc="0" normalizeH="0" baseline="0" noProof="0">
                <a:ln>
                  <a:noFill/>
                </a:ln>
                <a:solidFill>
                  <a:srgbClr val="060F1E"/>
                </a:solidFill>
                <a:effectLst/>
                <a:uLnTx/>
                <a:uFillTx/>
                <a:latin typeface="Aptos" panose="020B0004020202020204" pitchFamily="34" charset="0"/>
                <a:ea typeface="+mn-ea"/>
                <a:cs typeface="+mn-cs"/>
              </a:rPr>
              <a:t>Effort &amp; complexity scoring</a:t>
            </a:r>
            <a:r>
              <a:rPr kumimoji="0" lang="en-AU" sz="900" b="0" i="0" u="none" strike="noStrike" kern="1200" cap="none" spc="0" normalizeH="0" baseline="0" noProof="0">
                <a:ln>
                  <a:noFill/>
                </a:ln>
                <a:solidFill>
                  <a:srgbClr val="060F1E"/>
                </a:solidFill>
                <a:effectLst/>
                <a:uLnTx/>
                <a:uFillTx/>
                <a:latin typeface="Aptos" panose="020B0004020202020204" pitchFamily="34" charset="0"/>
                <a:ea typeface="+mn-ea"/>
                <a:cs typeface="+mn-cs"/>
              </a:rPr>
              <a:t> – Prioritizes low-risk apps first, improving velocity and partner delivery confidence</a:t>
            </a:r>
          </a:p>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AU" sz="900" b="0" i="0" u="none" strike="noStrike" kern="1200" cap="none" spc="0" normalizeH="0" baseline="0" noProof="0">
              <a:ln>
                <a:noFill/>
              </a:ln>
              <a:solidFill>
                <a:srgbClr val="060F1E"/>
              </a:solidFill>
              <a:effectLst/>
              <a:uLnTx/>
              <a:uFillTx/>
              <a:latin typeface="Aptos" panose="020B0004020202020204" pitchFamily="34" charset="0"/>
              <a:ea typeface="+mn-ea"/>
              <a:cs typeface="+mn-cs"/>
            </a:endParaRPr>
          </a:p>
          <a:p>
            <a:pPr marL="180975" marR="0" lvl="0" indent="-180975" algn="l" defTabSz="914225"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60F1E"/>
              </a:solidFill>
              <a:effectLst/>
              <a:uLnTx/>
              <a:uFillTx/>
              <a:latin typeface="Aptos" panose="020B0004020202020204" pitchFamily="34" charset="0"/>
              <a:ea typeface="+mn-ea"/>
              <a:cs typeface="+mn-cs"/>
            </a:endParaRPr>
          </a:p>
        </p:txBody>
      </p:sp>
      <p:sp>
        <p:nvSpPr>
          <p:cNvPr id="22" name="Rectangle: Rounded Corners 26">
            <a:extLst>
              <a:ext uri="{FF2B5EF4-FFF2-40B4-BE49-F238E27FC236}">
                <a16:creationId xmlns:a16="http://schemas.microsoft.com/office/drawing/2014/main" id="{629499EA-7946-D9C7-AB0D-3650A8DD7C78}"/>
              </a:ext>
            </a:extLst>
          </p:cNvPr>
          <p:cNvSpPr>
            <a:spLocks noChangeAspect="1"/>
          </p:cNvSpPr>
          <p:nvPr/>
        </p:nvSpPr>
        <p:spPr bwMode="auto">
          <a:xfrm>
            <a:off x="287070" y="1543105"/>
            <a:ext cx="2733892" cy="355075"/>
          </a:xfrm>
          <a:prstGeom prst="roundRect">
            <a:avLst>
              <a:gd name="adj" fmla="val 46472"/>
            </a:avLst>
          </a:prstGeom>
          <a:gradFill flip="none" rotWithShape="1">
            <a:gsLst>
              <a:gs pos="0">
                <a:srgbClr val="C03BC4"/>
              </a:gs>
              <a:gs pos="100000">
                <a:srgbClr val="0078D4"/>
              </a:gs>
            </a:gsLst>
            <a:path path="circle">
              <a:fillToRect l="100000" t="100000"/>
            </a:path>
            <a:tileRect r="-100000" b="-100000"/>
          </a:gradFill>
          <a:ln w="63897" cap="flat">
            <a:noFill/>
            <a:prstDash val="solid"/>
            <a:miter/>
          </a:ln>
          <a:effectLst>
            <a:outerShdw blurRad="63500" dist="63500" dir="2700000" algn="tl" rotWithShape="0">
              <a:srgbClr val="454142">
                <a:alpha val="20000"/>
              </a:srgb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826593"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Segoe Pro"/>
                <a:ea typeface="+mn-ea"/>
                <a:cs typeface="+mn-cs"/>
              </a:rPr>
              <a:t>Wave Planning</a:t>
            </a:r>
          </a:p>
        </p:txBody>
      </p:sp>
      <p:pic>
        <p:nvPicPr>
          <p:cNvPr id="5" name="Picture 4">
            <a:extLst>
              <a:ext uri="{FF2B5EF4-FFF2-40B4-BE49-F238E27FC236}">
                <a16:creationId xmlns:a16="http://schemas.microsoft.com/office/drawing/2014/main" id="{7F5582A9-3688-112F-A3DA-6907F5CAE1D9}"/>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410262" y="1543105"/>
            <a:ext cx="7376140" cy="3851289"/>
          </a:xfrm>
          <a:prstGeom prst="rect">
            <a:avLst/>
          </a:prstGeom>
          <a:ln>
            <a:noFill/>
          </a:ln>
          <a:effectLst>
            <a:outerShdw blurRad="226244" dist="139700" dir="2700000" sx="97934" sy="97934" algn="tl" rotWithShape="0">
              <a:srgbClr val="333333">
                <a:alpha val="65000"/>
              </a:srgbClr>
            </a:outerShdw>
          </a:effectLst>
        </p:spPr>
      </p:pic>
      <p:pic>
        <p:nvPicPr>
          <p:cNvPr id="14" name="Picture 13">
            <a:extLst>
              <a:ext uri="{FF2B5EF4-FFF2-40B4-BE49-F238E27FC236}">
                <a16:creationId xmlns:a16="http://schemas.microsoft.com/office/drawing/2014/main" id="{0C3EE287-5711-EF5A-0F5A-46AB69B166A7}"/>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381878" y="3853929"/>
            <a:ext cx="3261809" cy="2101736"/>
          </a:xfrm>
          <a:prstGeom prst="rect">
            <a:avLst/>
          </a:prstGeom>
          <a:ln>
            <a:noFill/>
          </a:ln>
          <a:effectLst>
            <a:outerShdw blurRad="226244" dist="139700" dir="2700000" sx="97934" sy="97934" algn="tl" rotWithShape="0">
              <a:srgbClr val="333333">
                <a:alpha val="65000"/>
              </a:srgbClr>
            </a:outerShdw>
          </a:effectLst>
        </p:spPr>
      </p:pic>
    </p:spTree>
    <p:extLst>
      <p:ext uri="{BB962C8B-B14F-4D97-AF65-F5344CB8AC3E}">
        <p14:creationId xmlns:p14="http://schemas.microsoft.com/office/powerpoint/2010/main" val="2028897509"/>
      </p:ext>
    </p:extLst>
  </p:cSld>
  <p:clrMapOvr>
    <a:masterClrMapping/>
  </p:clrMapOvr>
  <p:transition spd="med">
    <p:pull/>
  </p:transition>
</p:sld>
</file>

<file path=ppt/tags/tag1.xml><?xml version="1.0" encoding="utf-8"?>
<p:tagLst xmlns:a="http://schemas.openxmlformats.org/drawingml/2006/main" xmlns:r="http://schemas.openxmlformats.org/officeDocument/2006/relationships" xmlns:p="http://schemas.openxmlformats.org/presentationml/2006/main">
  <p:tag name="MM_SLIDE_TYPE" val="6"/>
</p:tagLst>
</file>

<file path=ppt/tags/tag2.xml><?xml version="1.0" encoding="utf-8"?>
<p:tagLst xmlns:a="http://schemas.openxmlformats.org/drawingml/2006/main" xmlns:r="http://schemas.openxmlformats.org/officeDocument/2006/relationships" xmlns:p="http://schemas.openxmlformats.org/presentationml/2006/main">
  <p:tag name="MM_SLIDE_TYPE" val="6"/>
</p:tagLst>
</file>

<file path=ppt/theme/theme1.xml><?xml version="1.0" encoding="utf-8"?>
<a:theme xmlns:a="http://schemas.openxmlformats.org/drawingml/2006/main" name="Azure 2023 Template">
  <a:themeElements>
    <a:clrScheme name="Custom 4">
      <a:dk1>
        <a:srgbClr val="000000"/>
      </a:dk1>
      <a:lt1>
        <a:srgbClr val="FFFFFF"/>
      </a:lt1>
      <a:dk2>
        <a:srgbClr val="0078D4"/>
      </a:dk2>
      <a:lt2>
        <a:srgbClr val="E8E6DF"/>
      </a:lt2>
      <a:accent1>
        <a:srgbClr val="0078D4"/>
      </a:accent1>
      <a:accent2>
        <a:srgbClr val="2A446F"/>
      </a:accent2>
      <a:accent3>
        <a:srgbClr val="49C5B1"/>
      </a:accent3>
      <a:accent4>
        <a:srgbClr val="8DE971"/>
      </a:accent4>
      <a:accent5>
        <a:srgbClr val="F4364F"/>
      </a:accent5>
      <a:accent6>
        <a:srgbClr val="C03BC4"/>
      </a:accent6>
      <a:hlink>
        <a:srgbClr val="091F2C"/>
      </a:hlink>
      <a:folHlink>
        <a:srgbClr val="091F2C"/>
      </a:folHlink>
    </a:clrScheme>
    <a:fontScheme name="Custom 4">
      <a:majorFont>
        <a:latin typeface="Segoe Sans Text Semibold"/>
        <a:ea typeface=""/>
        <a:cs typeface=""/>
      </a:majorFont>
      <a:minorFont>
        <a:latin typeface="Segoe Sans Text"/>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bwMode="gray">
        <a:noFill/>
      </a:spPr>
      <a:bodyPr wrap="square" rtlCol="0">
        <a:spAutoFit/>
      </a:bodyPr>
      <a:lstStyle>
        <a:defPPr marL="0" marR="0" indent="0" algn="ctr" defTabSz="914400" rtl="0" eaLnBrk="1" fontAlgn="auto" latinLnBrk="0" hangingPunct="1">
          <a:lnSpc>
            <a:spcPct val="100000"/>
          </a:lnSpc>
          <a:spcBef>
            <a:spcPts val="0"/>
          </a:spcBef>
          <a:spcAft>
            <a:spcPts val="0"/>
          </a:spcAft>
          <a:buClrTx/>
          <a:buSzTx/>
          <a:buFontTx/>
          <a:buNone/>
          <a:tabLst/>
          <a:defRPr kumimoji="0" sz="2000" b="1" i="0" u="none" strike="noStrike" kern="1200" cap="none" spc="0" normalizeH="0" baseline="0" noProof="0" dirty="0">
            <a:ln>
              <a:noFill/>
            </a:ln>
            <a:solidFill>
              <a:srgbClr val="0070C0"/>
            </a:solidFill>
            <a:effectLst/>
            <a:uLnTx/>
            <a:uFillTx/>
            <a:ea typeface="+mn-ea"/>
            <a:cs typeface="Segoe UI" panose="020B0502040204020203" pitchFamily="34" charset="0"/>
          </a:defRPr>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AzureTemplate_2023_v09" id="{84C66EF3-53A2-9A4F-A8C8-B123E5EB98BF}" vid="{4F8F454D-D741-BE40-A1B6-EA401B48B1B9}"/>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LAB3 theme">
  <a:themeElements>
    <a:clrScheme name="LAB3 Office365 Theme">
      <a:dk1>
        <a:srgbClr val="060F1E"/>
      </a:dk1>
      <a:lt1>
        <a:srgbClr val="FFFFFF"/>
      </a:lt1>
      <a:dk2>
        <a:srgbClr val="1D245B"/>
      </a:dk2>
      <a:lt2>
        <a:srgbClr val="EDECE7"/>
      </a:lt2>
      <a:accent1>
        <a:srgbClr val="2C60F6"/>
      </a:accent1>
      <a:accent2>
        <a:srgbClr val="7877F7"/>
      </a:accent2>
      <a:accent3>
        <a:srgbClr val="9BF3F9"/>
      </a:accent3>
      <a:accent4>
        <a:srgbClr val="E300B8"/>
      </a:accent4>
      <a:accent5>
        <a:srgbClr val="D9D8D3"/>
      </a:accent5>
      <a:accent6>
        <a:srgbClr val="FCAC53"/>
      </a:accent6>
      <a:hlink>
        <a:srgbClr val="060F1E"/>
      </a:hlink>
      <a:folHlink>
        <a:srgbClr val="1D245B"/>
      </a:folHlink>
    </a:clrScheme>
    <a:fontScheme name="LAB3 Montserrat">
      <a:majorFont>
        <a:latin typeface="Montserrat Bold"/>
        <a:ea typeface=""/>
        <a:cs typeface=""/>
      </a:majorFont>
      <a:minorFont>
        <a:latin typeface="Arial Nova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AB3 theme" id="{EAC25599-EA42-D846-8889-B6D9B1DB2081}" vid="{1F6EC5DD-5E2F-EF47-A084-6B6E16556816}"/>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Azure 2023 Template">
  <a:themeElements>
    <a:clrScheme name="Custom 4">
      <a:dk1>
        <a:srgbClr val="000000"/>
      </a:dk1>
      <a:lt1>
        <a:srgbClr val="FFFFFF"/>
      </a:lt1>
      <a:dk2>
        <a:srgbClr val="0078D4"/>
      </a:dk2>
      <a:lt2>
        <a:srgbClr val="E8E6DF"/>
      </a:lt2>
      <a:accent1>
        <a:srgbClr val="0078D4"/>
      </a:accent1>
      <a:accent2>
        <a:srgbClr val="2A446F"/>
      </a:accent2>
      <a:accent3>
        <a:srgbClr val="49C5B1"/>
      </a:accent3>
      <a:accent4>
        <a:srgbClr val="8DE971"/>
      </a:accent4>
      <a:accent5>
        <a:srgbClr val="F4364F"/>
      </a:accent5>
      <a:accent6>
        <a:srgbClr val="C03BC4"/>
      </a:accent6>
      <a:hlink>
        <a:srgbClr val="091F2C"/>
      </a:hlink>
      <a:folHlink>
        <a:srgbClr val="091F2C"/>
      </a:folHlink>
    </a:clrScheme>
    <a:fontScheme name="Custom 4">
      <a:majorFont>
        <a:latin typeface="Segoe Sans Text Semibold"/>
        <a:ea typeface=""/>
        <a:cs typeface=""/>
      </a:majorFont>
      <a:minorFont>
        <a:latin typeface="Segoe Sans Text"/>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bwMode="gray">
        <a:noFill/>
      </a:spPr>
      <a:bodyPr wrap="square" rtlCol="0">
        <a:spAutoFit/>
      </a:bodyPr>
      <a:lstStyle>
        <a:defPPr marL="0" marR="0" indent="0" algn="ctr" defTabSz="914400" rtl="0" eaLnBrk="1" fontAlgn="auto" latinLnBrk="0" hangingPunct="1">
          <a:lnSpc>
            <a:spcPct val="100000"/>
          </a:lnSpc>
          <a:spcBef>
            <a:spcPts val="0"/>
          </a:spcBef>
          <a:spcAft>
            <a:spcPts val="0"/>
          </a:spcAft>
          <a:buClrTx/>
          <a:buSzTx/>
          <a:buFontTx/>
          <a:buNone/>
          <a:tabLst/>
          <a:defRPr kumimoji="0" sz="2000" b="1" i="0" u="none" strike="noStrike" kern="1200" cap="none" spc="0" normalizeH="0" baseline="0" noProof="0" dirty="0">
            <a:ln>
              <a:noFill/>
            </a:ln>
            <a:solidFill>
              <a:srgbClr val="0070C0"/>
            </a:solidFill>
            <a:effectLst/>
            <a:uLnTx/>
            <a:uFillTx/>
            <a:ea typeface="+mn-ea"/>
            <a:cs typeface="Segoe UI" panose="020B0502040204020203" pitchFamily="34" charset="0"/>
          </a:defRPr>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AzureTemplate_2023_v09" id="{84C66EF3-53A2-9A4F-A8C8-B123E5EB98BF}" vid="{4F8F454D-D741-BE40-A1B6-EA401B48B1B9}"/>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B79815FA4A6F54EB2D3D86DD75BD5D3" ma:contentTypeVersion="7" ma:contentTypeDescription="Create a new document." ma:contentTypeScope="" ma:versionID="0834a72fd55e1b3a94de506ab794090f">
  <xsd:schema xmlns:xsd="http://www.w3.org/2001/XMLSchema" xmlns:xs="http://www.w3.org/2001/XMLSchema" xmlns:p="http://schemas.microsoft.com/office/2006/metadata/properties" xmlns:ns2="390e2e4d-d2c4-42b2-b76c-bf93ec0b7e50" targetNamespace="http://schemas.microsoft.com/office/2006/metadata/properties" ma:root="true" ma:fieldsID="d074226bd99ee4144b2cac659ce32315" ns2:_="">
    <xsd:import namespace="390e2e4d-d2c4-42b2-b76c-bf93ec0b7e50"/>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90e2e4d-d2c4-42b2-b76c-bf93ec0b7e5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79100DB4-2A29-4242-A1E9-B3C390094795}">
  <ds:schemaRefs>
    <ds:schemaRef ds:uri="390e2e4d-d2c4-42b2-b76c-bf93ec0b7e50"/>
    <ds:schemaRef ds:uri="http://schemas.microsoft.com/office/2006/metadata/contentType"/>
    <ds:schemaRef ds:uri="http://schemas.microsoft.com/office/2006/metadata/properties/metaAttributes"/>
    <ds:schemaRef ds:uri="http://www.w3.org/2000/xmlns/"/>
    <ds:schemaRef ds:uri="http://www.w3.org/2001/XMLSchema"/>
    <ds:schemaRef ds:uri="http://schemas.microsoft.com/office/2006/metadata/propertie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8593DA6-F72E-4E97-9B62-AB946163531A}">
  <ds:schemaRefs>
    <ds:schemaRef ds:uri="http://schemas.microsoft.com/sharepoint/v3/contenttype/forms"/>
  </ds:schemaRefs>
</ds:datastoreItem>
</file>

<file path=customXml/itemProps3.xml><?xml version="1.0" encoding="utf-8"?>
<ds:datastoreItem xmlns:ds="http://schemas.openxmlformats.org/officeDocument/2006/customXml" ds:itemID="{A6E61BB4-4CA3-4752-AE13-62761BD799A4}">
  <ds:schemaRefs>
    <ds:schemaRef ds:uri="http://purl.org/dc/elements/1.1/"/>
    <ds:schemaRef ds:uri="http://purl.org/dc/dcmitype/"/>
    <ds:schemaRef ds:uri="http://schemas.microsoft.com/office/2006/documentManagement/types"/>
    <ds:schemaRef ds:uri="http://schemas.openxmlformats.org/package/2006/metadata/core-properties"/>
    <ds:schemaRef ds:uri="http://www.w3.org/XML/1998/namespace"/>
    <ds:schemaRef ds:uri="http://purl.org/dc/terms/"/>
    <ds:schemaRef ds:uri="http://schemas.microsoft.com/office/infopath/2007/PartnerControls"/>
    <ds:schemaRef ds:uri="390e2e4d-d2c4-42b2-b76c-bf93ec0b7e50"/>
    <ds:schemaRef ds:uri="http://schemas.microsoft.com/office/2006/metadata/properties"/>
  </ds:schemaRefs>
</ds:datastoreItem>
</file>

<file path=docMetadata/LabelInfo.xml><?xml version="1.0" encoding="utf-8"?>
<clbl:labelList xmlns:clbl="http://schemas.microsoft.com/office/2020/mipLabelMetadata">
  <clbl:label id="{f42aa342-8706-4288-bd11-ebb85995028c}" enabled="1" method="Privileged" siteId="{72f988bf-86f1-41af-91ab-2d7cd011db47}" contentBits="0" removed="0"/>
</clbl:labelList>
</file>

<file path=docProps/app.xml><?xml version="1.0" encoding="utf-8"?>
<Properties xmlns="http://schemas.openxmlformats.org/officeDocument/2006/extended-properties" xmlns:vt="http://schemas.openxmlformats.org/officeDocument/2006/docPropsVTypes">
  <TotalTime>0</TotalTime>
  <Words>2032</Words>
  <Application>Microsoft Macintosh PowerPoint</Application>
  <PresentationFormat>Widescreen</PresentationFormat>
  <Paragraphs>285</Paragraphs>
  <Slides>20</Slides>
  <Notes>12</Notes>
  <HiddenSlides>0</HiddenSlides>
  <MMClips>0</MMClips>
  <ScaleCrop>false</ScaleCrop>
  <HeadingPairs>
    <vt:vector size="6" baseType="variant">
      <vt:variant>
        <vt:lpstr>Fonts Used</vt:lpstr>
      </vt:variant>
      <vt:variant>
        <vt:i4>21</vt:i4>
      </vt:variant>
      <vt:variant>
        <vt:lpstr>Theme</vt:lpstr>
      </vt:variant>
      <vt:variant>
        <vt:i4>6</vt:i4>
      </vt:variant>
      <vt:variant>
        <vt:lpstr>Slide Titles</vt:lpstr>
      </vt:variant>
      <vt:variant>
        <vt:i4>20</vt:i4>
      </vt:variant>
    </vt:vector>
  </HeadingPairs>
  <TitlesOfParts>
    <vt:vector size="47" baseType="lpstr">
      <vt:lpstr>.Apple Color Emoji UI</vt:lpstr>
      <vt:lpstr>Aptos</vt:lpstr>
      <vt:lpstr>Aptos Display</vt:lpstr>
      <vt:lpstr>Arial</vt:lpstr>
      <vt:lpstr>Arial Nova</vt:lpstr>
      <vt:lpstr>Arial Nova Light</vt:lpstr>
      <vt:lpstr>Calibri</vt:lpstr>
      <vt:lpstr>Calibri Light</vt:lpstr>
      <vt:lpstr>Corbert</vt:lpstr>
      <vt:lpstr>Montserrat</vt:lpstr>
      <vt:lpstr>Montserrat SemiBold</vt:lpstr>
      <vt:lpstr>Poppins</vt:lpstr>
      <vt:lpstr>Poppins SemiBold</vt:lpstr>
      <vt:lpstr>Proxima Nova</vt:lpstr>
      <vt:lpstr>Segoe Pro</vt:lpstr>
      <vt:lpstr>Segoe Sans Text</vt:lpstr>
      <vt:lpstr>Segoe Sans Text Semibold</vt:lpstr>
      <vt:lpstr>Segoe UI</vt:lpstr>
      <vt:lpstr>Segoe UI Semibold</vt:lpstr>
      <vt:lpstr>ui-sans-serif</vt:lpstr>
      <vt:lpstr>Wingdings</vt:lpstr>
      <vt:lpstr>Azure 2023 Template</vt:lpstr>
      <vt:lpstr>1_Office Theme</vt:lpstr>
      <vt:lpstr>LAB3 theme</vt:lpstr>
      <vt:lpstr>2_Office Theme</vt:lpstr>
      <vt:lpstr>4_Office Theme</vt:lpstr>
      <vt:lpstr>Azure 2023 Template</vt:lpstr>
      <vt:lpstr>Azure Benchmark TCO</vt:lpstr>
      <vt:lpstr>PowerPoint Presentation</vt:lpstr>
      <vt:lpstr>PowerPoint Presentation</vt:lpstr>
      <vt:lpstr>How it works</vt:lpstr>
      <vt:lpstr>What you’ll get from Azure Benchmark TCO</vt:lpstr>
      <vt:lpstr>PowerPoint Presentation</vt:lpstr>
      <vt:lpstr>PowerPoint Presentation</vt:lpstr>
      <vt:lpstr>PowerPoint Presentation</vt:lpstr>
      <vt:lpstr>PowerPoint Presentation</vt:lpstr>
      <vt:lpstr>PowerPoint Presentation</vt:lpstr>
      <vt:lpstr>PowerPoint Presentation</vt:lpstr>
      <vt:lpstr>Customer Delivery Flow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Azure Benchmark TCO</dc:title>
  <dc:creator>Andy Lyons</dc:creator>
  <cp:lastModifiedBy>Andy Lyons</cp:lastModifiedBy>
  <cp:revision>1</cp:revision>
  <dcterms:created xsi:type="dcterms:W3CDTF">2025-07-10T06:30:23Z</dcterms:created>
  <dcterms:modified xsi:type="dcterms:W3CDTF">2025-07-27T05:06:35Z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0x0101009B79815FA4A6F54EB2D3D86DD75BD5D3</vt:lpwstr>
  </property>
</Properties>
</file>